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notesMasterIdLst>
    <p:notesMasterId r:id="rId23"/>
  </p:notesMasterIdLst>
  <p:sldIdLst>
    <p:sldId id="258" r:id="rId3"/>
    <p:sldId id="257" r:id="rId4"/>
    <p:sldId id="256" r:id="rId5"/>
    <p:sldId id="281" r:id="rId6"/>
    <p:sldId id="282" r:id="rId7"/>
    <p:sldId id="287" r:id="rId8"/>
    <p:sldId id="288" r:id="rId9"/>
    <p:sldId id="283" r:id="rId10"/>
    <p:sldId id="290" r:id="rId11"/>
    <p:sldId id="284" r:id="rId12"/>
    <p:sldId id="285" r:id="rId13"/>
    <p:sldId id="272" r:id="rId14"/>
    <p:sldId id="300" r:id="rId15"/>
    <p:sldId id="301" r:id="rId16"/>
    <p:sldId id="292" r:id="rId17"/>
    <p:sldId id="302" r:id="rId18"/>
    <p:sldId id="304" r:id="rId19"/>
    <p:sldId id="303" r:id="rId20"/>
    <p:sldId id="305" r:id="rId21"/>
    <p:sldId id="298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982" userDrawn="1">
          <p15:clr>
            <a:srgbClr val="A4A3A4"/>
          </p15:clr>
        </p15:guide>
        <p15:guide id="3" pos="6584" userDrawn="1">
          <p15:clr>
            <a:srgbClr val="A4A3A4"/>
          </p15:clr>
        </p15:guide>
        <p15:guide id="4" orient="horz" pos="4292" userDrawn="1">
          <p15:clr>
            <a:srgbClr val="A4A3A4"/>
          </p15:clr>
        </p15:guide>
        <p15:guide id="5" pos="11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E1F2FC"/>
    <a:srgbClr val="93C465"/>
    <a:srgbClr val="F08300"/>
    <a:srgbClr val="87746B"/>
    <a:srgbClr val="FFF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71" autoAdjust="0"/>
    <p:restoredTop sz="90727" autoAdjust="0"/>
  </p:normalViewPr>
  <p:slideViewPr>
    <p:cSldViewPr snapToGrid="0" showGuides="1">
      <p:cViewPr varScale="1">
        <p:scale>
          <a:sx n="71" d="100"/>
          <a:sy n="71" d="100"/>
        </p:scale>
        <p:origin x="566" y="43"/>
      </p:cViewPr>
      <p:guideLst>
        <p:guide orient="horz" pos="1434"/>
        <p:guide pos="982"/>
        <p:guide pos="6584"/>
        <p:guide orient="horz" pos="4292"/>
        <p:guide pos="11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Khanh" userId="cc2621bfb3e0faad" providerId="LiveId" clId="{CA2BD2DD-878A-41A0-9C41-5571795E4B82}"/>
    <pc:docChg chg="custSel delSld modSld delMainMaster">
      <pc:chgData name="Thuy Khanh" userId="cc2621bfb3e0faad" providerId="LiveId" clId="{CA2BD2DD-878A-41A0-9C41-5571795E4B82}" dt="2024-04-23T14:46:54.033" v="2" actId="47"/>
      <pc:docMkLst>
        <pc:docMk/>
      </pc:docMkLst>
      <pc:sldChg chg="delSp mod delAnim">
        <pc:chgData name="Thuy Khanh" userId="cc2621bfb3e0faad" providerId="LiveId" clId="{CA2BD2DD-878A-41A0-9C41-5571795E4B82}" dt="2024-04-23T14:46:16.526" v="1" actId="478"/>
        <pc:sldMkLst>
          <pc:docMk/>
          <pc:sldMk cId="2311522654" sldId="258"/>
        </pc:sldMkLst>
        <pc:spChg chg="del">
          <ac:chgData name="Thuy Khanh" userId="cc2621bfb3e0faad" providerId="LiveId" clId="{CA2BD2DD-878A-41A0-9C41-5571795E4B82}" dt="2024-04-23T14:46:16.526" v="1" actId="478"/>
          <ac:spMkLst>
            <pc:docMk/>
            <pc:sldMk cId="2311522654" sldId="258"/>
            <ac:spMk id="2" creationId="{00000000-0000-0000-0000-000000000000}"/>
          </ac:spMkLst>
        </pc:spChg>
      </pc:sldChg>
      <pc:sldChg chg="del">
        <pc:chgData name="Thuy Khanh" userId="cc2621bfb3e0faad" providerId="LiveId" clId="{CA2BD2DD-878A-41A0-9C41-5571795E4B82}" dt="2024-04-23T14:46:54.033" v="2" actId="47"/>
        <pc:sldMkLst>
          <pc:docMk/>
          <pc:sldMk cId="88331026" sldId="659"/>
        </pc:sldMkLst>
      </pc:sldChg>
      <pc:sldChg chg="del">
        <pc:chgData name="Thuy Khanh" userId="cc2621bfb3e0faad" providerId="LiveId" clId="{CA2BD2DD-878A-41A0-9C41-5571795E4B82}" dt="2024-04-23T14:46:13.322" v="0" actId="47"/>
        <pc:sldMkLst>
          <pc:docMk/>
          <pc:sldMk cId="2510448319" sldId="2630"/>
        </pc:sldMkLst>
      </pc:sldChg>
      <pc:sldMasterChg chg="del delSldLayout">
        <pc:chgData name="Thuy Khanh" userId="cc2621bfb3e0faad" providerId="LiveId" clId="{CA2BD2DD-878A-41A0-9C41-5571795E4B82}" dt="2024-04-23T14:46:13.322" v="0" actId="47"/>
        <pc:sldMasterMkLst>
          <pc:docMk/>
          <pc:sldMasterMk cId="1378995254" sldId="2147483723"/>
        </pc:sldMasterMkLst>
        <pc:sldLayoutChg chg="del">
          <pc:chgData name="Thuy Khanh" userId="cc2621bfb3e0faad" providerId="LiveId" clId="{CA2BD2DD-878A-41A0-9C41-5571795E4B82}" dt="2024-04-23T14:46:13.322" v="0" actId="47"/>
          <pc:sldLayoutMkLst>
            <pc:docMk/>
            <pc:sldMasterMk cId="1378995254" sldId="2147483723"/>
            <pc:sldLayoutMk cId="3025407497" sldId="2147483724"/>
          </pc:sldLayoutMkLst>
        </pc:sldLayoutChg>
        <pc:sldLayoutChg chg="del">
          <pc:chgData name="Thuy Khanh" userId="cc2621bfb3e0faad" providerId="LiveId" clId="{CA2BD2DD-878A-41A0-9C41-5571795E4B82}" dt="2024-04-23T14:46:13.322" v="0" actId="47"/>
          <pc:sldLayoutMkLst>
            <pc:docMk/>
            <pc:sldMasterMk cId="1378995254" sldId="2147483723"/>
            <pc:sldLayoutMk cId="1868454030" sldId="2147483725"/>
          </pc:sldLayoutMkLst>
        </pc:sldLayoutChg>
        <pc:sldLayoutChg chg="del">
          <pc:chgData name="Thuy Khanh" userId="cc2621bfb3e0faad" providerId="LiveId" clId="{CA2BD2DD-878A-41A0-9C41-5571795E4B82}" dt="2024-04-23T14:46:13.322" v="0" actId="47"/>
          <pc:sldLayoutMkLst>
            <pc:docMk/>
            <pc:sldMasterMk cId="1378995254" sldId="2147483723"/>
            <pc:sldLayoutMk cId="1606197632" sldId="2147483726"/>
          </pc:sldLayoutMkLst>
        </pc:sldLayoutChg>
        <pc:sldLayoutChg chg="del">
          <pc:chgData name="Thuy Khanh" userId="cc2621bfb3e0faad" providerId="LiveId" clId="{CA2BD2DD-878A-41A0-9C41-5571795E4B82}" dt="2024-04-23T14:46:13.322" v="0" actId="47"/>
          <pc:sldLayoutMkLst>
            <pc:docMk/>
            <pc:sldMasterMk cId="1378995254" sldId="2147483723"/>
            <pc:sldLayoutMk cId="2564609502" sldId="2147483727"/>
          </pc:sldLayoutMkLst>
        </pc:sldLayoutChg>
        <pc:sldLayoutChg chg="del">
          <pc:chgData name="Thuy Khanh" userId="cc2621bfb3e0faad" providerId="LiveId" clId="{CA2BD2DD-878A-41A0-9C41-5571795E4B82}" dt="2024-04-23T14:46:13.322" v="0" actId="47"/>
          <pc:sldLayoutMkLst>
            <pc:docMk/>
            <pc:sldMasterMk cId="1378995254" sldId="2147483723"/>
            <pc:sldLayoutMk cId="1462176264" sldId="2147483728"/>
          </pc:sldLayoutMkLst>
        </pc:sldLayoutChg>
        <pc:sldLayoutChg chg="del">
          <pc:chgData name="Thuy Khanh" userId="cc2621bfb3e0faad" providerId="LiveId" clId="{CA2BD2DD-878A-41A0-9C41-5571795E4B82}" dt="2024-04-23T14:46:13.322" v="0" actId="47"/>
          <pc:sldLayoutMkLst>
            <pc:docMk/>
            <pc:sldMasterMk cId="1378995254" sldId="2147483723"/>
            <pc:sldLayoutMk cId="53217525" sldId="2147483729"/>
          </pc:sldLayoutMkLst>
        </pc:sldLayoutChg>
        <pc:sldLayoutChg chg="del">
          <pc:chgData name="Thuy Khanh" userId="cc2621bfb3e0faad" providerId="LiveId" clId="{CA2BD2DD-878A-41A0-9C41-5571795E4B82}" dt="2024-04-23T14:46:13.322" v="0" actId="47"/>
          <pc:sldLayoutMkLst>
            <pc:docMk/>
            <pc:sldMasterMk cId="1378995254" sldId="2147483723"/>
            <pc:sldLayoutMk cId="3696133970" sldId="2147483730"/>
          </pc:sldLayoutMkLst>
        </pc:sldLayoutChg>
        <pc:sldLayoutChg chg="del">
          <pc:chgData name="Thuy Khanh" userId="cc2621bfb3e0faad" providerId="LiveId" clId="{CA2BD2DD-878A-41A0-9C41-5571795E4B82}" dt="2024-04-23T14:46:13.322" v="0" actId="47"/>
          <pc:sldLayoutMkLst>
            <pc:docMk/>
            <pc:sldMasterMk cId="1378995254" sldId="2147483723"/>
            <pc:sldLayoutMk cId="2976678463" sldId="2147483731"/>
          </pc:sldLayoutMkLst>
        </pc:sldLayoutChg>
        <pc:sldLayoutChg chg="del">
          <pc:chgData name="Thuy Khanh" userId="cc2621bfb3e0faad" providerId="LiveId" clId="{CA2BD2DD-878A-41A0-9C41-5571795E4B82}" dt="2024-04-23T14:46:13.322" v="0" actId="47"/>
          <pc:sldLayoutMkLst>
            <pc:docMk/>
            <pc:sldMasterMk cId="1378995254" sldId="2147483723"/>
            <pc:sldLayoutMk cId="955374120" sldId="2147483732"/>
          </pc:sldLayoutMkLst>
        </pc:sldLayoutChg>
        <pc:sldLayoutChg chg="del">
          <pc:chgData name="Thuy Khanh" userId="cc2621bfb3e0faad" providerId="LiveId" clId="{CA2BD2DD-878A-41A0-9C41-5571795E4B82}" dt="2024-04-23T14:46:13.322" v="0" actId="47"/>
          <pc:sldLayoutMkLst>
            <pc:docMk/>
            <pc:sldMasterMk cId="1378995254" sldId="2147483723"/>
            <pc:sldLayoutMk cId="2498931943" sldId="2147483733"/>
          </pc:sldLayoutMkLst>
        </pc:sldLayoutChg>
        <pc:sldLayoutChg chg="del">
          <pc:chgData name="Thuy Khanh" userId="cc2621bfb3e0faad" providerId="LiveId" clId="{CA2BD2DD-878A-41A0-9C41-5571795E4B82}" dt="2024-04-23T14:46:13.322" v="0" actId="47"/>
          <pc:sldLayoutMkLst>
            <pc:docMk/>
            <pc:sldMasterMk cId="1378995254" sldId="2147483723"/>
            <pc:sldLayoutMk cId="1129873688" sldId="2147483734"/>
          </pc:sldLayoutMkLst>
        </pc:sldLayoutChg>
      </pc:sldMasterChg>
      <pc:sldMasterChg chg="del delSldLayout">
        <pc:chgData name="Thuy Khanh" userId="cc2621bfb3e0faad" providerId="LiveId" clId="{CA2BD2DD-878A-41A0-9C41-5571795E4B82}" dt="2024-04-23T14:46:54.033" v="2" actId="47"/>
        <pc:sldMasterMkLst>
          <pc:docMk/>
          <pc:sldMasterMk cId="1552167177" sldId="2147483735"/>
        </pc:sldMasterMkLst>
        <pc:sldLayoutChg chg="del">
          <pc:chgData name="Thuy Khanh" userId="cc2621bfb3e0faad" providerId="LiveId" clId="{CA2BD2DD-878A-41A0-9C41-5571795E4B82}" dt="2024-04-23T14:46:54.033" v="2" actId="47"/>
          <pc:sldLayoutMkLst>
            <pc:docMk/>
            <pc:sldMasterMk cId="1552167177" sldId="2147483735"/>
            <pc:sldLayoutMk cId="4243199436" sldId="2147483736"/>
          </pc:sldLayoutMkLst>
        </pc:sldLayoutChg>
        <pc:sldLayoutChg chg="del">
          <pc:chgData name="Thuy Khanh" userId="cc2621bfb3e0faad" providerId="LiveId" clId="{CA2BD2DD-878A-41A0-9C41-5571795E4B82}" dt="2024-04-23T14:46:54.033" v="2" actId="47"/>
          <pc:sldLayoutMkLst>
            <pc:docMk/>
            <pc:sldMasterMk cId="1552167177" sldId="2147483735"/>
            <pc:sldLayoutMk cId="2884335329" sldId="2147483737"/>
          </pc:sldLayoutMkLst>
        </pc:sldLayoutChg>
        <pc:sldLayoutChg chg="del">
          <pc:chgData name="Thuy Khanh" userId="cc2621bfb3e0faad" providerId="LiveId" clId="{CA2BD2DD-878A-41A0-9C41-5571795E4B82}" dt="2024-04-23T14:46:54.033" v="2" actId="47"/>
          <pc:sldLayoutMkLst>
            <pc:docMk/>
            <pc:sldMasterMk cId="1552167177" sldId="2147483735"/>
            <pc:sldLayoutMk cId="2549045055" sldId="214748373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2753-7545-48C8-AAC5-47CE10941B39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83063-5CCD-40BC-B788-EE5AC62755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3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83063-5CCD-40BC-B788-EE5AC62755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882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73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05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B69D4CCE-C83B-42E1-82A5-CB020EC137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101B6296-4B8D-40F4-9049-4F3D1442AC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9C7A198F-16D7-42D5-97BA-104C5B9E7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1CB446-94A8-4FC8-B3CE-709E3C491C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57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111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3063-5CCD-40BC-B788-EE5AC62755B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184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79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30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83063-5CCD-40BC-B788-EE5AC62755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42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3063-5CCD-40BC-B788-EE5AC62755B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56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3063-5CCD-40BC-B788-EE5AC62755B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61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633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90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06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1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70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01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78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5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87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87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38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082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21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641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023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25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23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402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847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363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648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049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657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560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823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85475-3380-4872-B979-DB9C288B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8761B8-BA59-44A9-9F13-C6F744D05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35DE68-44DE-44ED-8D70-24CAF32C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B0DDB4-5249-4440-8DB2-7019B238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98370E-82D5-44DB-8CEF-6C2BB190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55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1B36EC-C0AA-4058-B718-22C80517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65C7C3-1CF1-4635-97BD-B11600AF9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34100B-72BB-4186-B292-33636A99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9F744-C7B1-483E-9889-A1A77D21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B38B97-6660-4AE4-85A6-2C146520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036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128621-1E96-4E63-855F-CBFDFAA7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FB60B8-16E0-4293-BDAA-EA62AC685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229481-5C24-44E3-A980-EB387285E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41D3D7-3229-484B-85BE-4B9D589C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90C302-4A9A-4EBF-9E5D-F4CCA253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F6FBEE-911C-48C6-9BE8-C0380F4E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78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327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917AB-DCAB-46DF-A441-895685EC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7995B1-58D1-40F2-97A2-1D159D515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008F7C-255A-4A59-9B5B-9A73CD6EE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FFBF5D-D3B3-497E-A5C7-20DFF2B4E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DCD1A90-C63C-4BF0-A6C8-CECD3E821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FE4F6DF-4F6A-4FD7-BD6F-4392C74A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595458-E820-41CC-95E6-E0B8FF79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496B55-5A97-48D0-A602-241CCF60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265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675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420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840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065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71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000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776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467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51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972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227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470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725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252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75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740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48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492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024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40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72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52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24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100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018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576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91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1346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466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9497A43-D2A0-48C2-A1B8-3EE38F5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984A11-359E-4328-9679-B9230F2D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4D187A-5B5B-42FA-9230-BCBCA6A8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7704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339C0-3F2A-4261-A05C-8C8115DD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ACA19F-4182-473C-9BF6-2FCA74C8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0570A1-5C3E-459F-854A-9B74312CC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E723A6-A945-42A7-A8B9-A78A79DB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E7153F-7B42-4DC2-B01C-1DB90F8A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689D19-BD5D-42C7-A9D1-13509096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27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5249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B84EF-70C0-4713-B64E-1EC2FF20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B94292-3E3E-4BF4-AB05-C63D357EA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2C757F-3DF8-4873-983A-B7B839AEE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507619-C085-4E96-987C-D57192F4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2E3D8C-C0FD-4710-A5E0-560D2BD4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E10772-9624-469F-8855-CD37F39E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34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89719-9A5A-40CF-AC26-002EEF307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88574C-540D-4496-8C0A-5F7327660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CF500B-2F34-4903-BBBE-C5AF841D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79A9F5-C8EB-4AC5-A1D1-542622AA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207D2F-9B9E-4909-ADA5-DECBD496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6303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E05B69-6035-45E6-BC61-8464B4549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97995-9FDB-4962-A33B-91C367EB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9446E-5452-4E44-909A-A17D17F0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524801-F4A7-47A3-985D-C5869988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C1F8D-32F3-4776-B0E8-7EAF557F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0793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7">
            <a:extLst>
              <a:ext uri="{FF2B5EF4-FFF2-40B4-BE49-F238E27FC236}">
                <a16:creationId xmlns:a16="http://schemas.microsoft.com/office/drawing/2014/main" id="{3489AA71-2239-41C9-B3FE-F94482CB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0"/>
            <a:ext cx="12192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800"/>
          </a:p>
        </p:txBody>
      </p:sp>
      <p:grpSp>
        <p:nvGrpSpPr>
          <p:cNvPr id="5" name="组合 5122">
            <a:extLst>
              <a:ext uri="{FF2B5EF4-FFF2-40B4-BE49-F238E27FC236}">
                <a16:creationId xmlns:a16="http://schemas.microsoft.com/office/drawing/2014/main" id="{F5A9CD8A-5450-4903-AD00-824009E403D7}"/>
              </a:ext>
            </a:extLst>
          </p:cNvPr>
          <p:cNvGrpSpPr>
            <a:grpSpLocks/>
          </p:cNvGrpSpPr>
          <p:nvPr/>
        </p:nvGrpSpPr>
        <p:grpSpPr bwMode="auto">
          <a:xfrm>
            <a:off x="11501968" y="636588"/>
            <a:ext cx="690033" cy="4392612"/>
            <a:chOff x="5404" y="401"/>
            <a:chExt cx="339" cy="2879"/>
          </a:xfrm>
        </p:grpSpPr>
        <p:sp>
          <p:nvSpPr>
            <p:cNvPr id="6" name="任意多边形 5123">
              <a:extLst>
                <a:ext uri="{FF2B5EF4-FFF2-40B4-BE49-F238E27FC236}">
                  <a16:creationId xmlns:a16="http://schemas.microsoft.com/office/drawing/2014/main" id="{913C2FC3-36C3-419C-855B-2F35909C16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04" y="401"/>
              <a:ext cx="339" cy="602"/>
            </a:xfrm>
            <a:custGeom>
              <a:avLst/>
              <a:gdLst>
                <a:gd name="T0" fmla="*/ 44 w 67"/>
                <a:gd name="T1" fmla="*/ 76 h 119"/>
                <a:gd name="T2" fmla="*/ 44 w 67"/>
                <a:gd name="T3" fmla="*/ 43 h 119"/>
                <a:gd name="T4" fmla="*/ 67 w 67"/>
                <a:gd name="T5" fmla="*/ 43 h 119"/>
                <a:gd name="T6" fmla="*/ 67 w 67"/>
                <a:gd name="T7" fmla="*/ 0 h 119"/>
                <a:gd name="T8" fmla="*/ 62 w 67"/>
                <a:gd name="T9" fmla="*/ 0 h 119"/>
                <a:gd name="T10" fmla="*/ 0 w 67"/>
                <a:gd name="T11" fmla="*/ 59 h 119"/>
                <a:gd name="T12" fmla="*/ 61 w 67"/>
                <a:gd name="T13" fmla="*/ 119 h 119"/>
                <a:gd name="T14" fmla="*/ 67 w 67"/>
                <a:gd name="T15" fmla="*/ 118 h 119"/>
                <a:gd name="T16" fmla="*/ 67 w 67"/>
                <a:gd name="T17" fmla="*/ 76 h 119"/>
                <a:gd name="T18" fmla="*/ 44 w 67"/>
                <a:gd name="T19" fmla="*/ 7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/>
            </a:p>
          </p:txBody>
        </p:sp>
        <p:sp>
          <p:nvSpPr>
            <p:cNvPr id="7" name="任意多边形 5124">
              <a:extLst>
                <a:ext uri="{FF2B5EF4-FFF2-40B4-BE49-F238E27FC236}">
                  <a16:creationId xmlns:a16="http://schemas.microsoft.com/office/drawing/2014/main" id="{06F3E124-6877-4B52-9199-5467B6D675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04" y="1160"/>
              <a:ext cx="339" cy="602"/>
            </a:xfrm>
            <a:custGeom>
              <a:avLst/>
              <a:gdLst>
                <a:gd name="T0" fmla="*/ 44 w 67"/>
                <a:gd name="T1" fmla="*/ 76 h 119"/>
                <a:gd name="T2" fmla="*/ 44 w 67"/>
                <a:gd name="T3" fmla="*/ 43 h 119"/>
                <a:gd name="T4" fmla="*/ 67 w 67"/>
                <a:gd name="T5" fmla="*/ 43 h 119"/>
                <a:gd name="T6" fmla="*/ 67 w 67"/>
                <a:gd name="T7" fmla="*/ 0 h 119"/>
                <a:gd name="T8" fmla="*/ 62 w 67"/>
                <a:gd name="T9" fmla="*/ 0 h 119"/>
                <a:gd name="T10" fmla="*/ 0 w 67"/>
                <a:gd name="T11" fmla="*/ 59 h 119"/>
                <a:gd name="T12" fmla="*/ 61 w 67"/>
                <a:gd name="T13" fmla="*/ 119 h 119"/>
                <a:gd name="T14" fmla="*/ 67 w 67"/>
                <a:gd name="T15" fmla="*/ 118 h 119"/>
                <a:gd name="T16" fmla="*/ 67 w 67"/>
                <a:gd name="T17" fmla="*/ 76 h 119"/>
                <a:gd name="T18" fmla="*/ 44 w 67"/>
                <a:gd name="T19" fmla="*/ 7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/>
            </a:p>
          </p:txBody>
        </p:sp>
        <p:sp>
          <p:nvSpPr>
            <p:cNvPr id="8" name="任意多边形 5125">
              <a:extLst>
                <a:ext uri="{FF2B5EF4-FFF2-40B4-BE49-F238E27FC236}">
                  <a16:creationId xmlns:a16="http://schemas.microsoft.com/office/drawing/2014/main" id="{F31C5DE7-838C-4E27-A29F-2618BDA26D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04" y="1919"/>
              <a:ext cx="339" cy="602"/>
            </a:xfrm>
            <a:custGeom>
              <a:avLst/>
              <a:gdLst>
                <a:gd name="T0" fmla="*/ 44 w 67"/>
                <a:gd name="T1" fmla="*/ 76 h 119"/>
                <a:gd name="T2" fmla="*/ 44 w 67"/>
                <a:gd name="T3" fmla="*/ 43 h 119"/>
                <a:gd name="T4" fmla="*/ 67 w 67"/>
                <a:gd name="T5" fmla="*/ 43 h 119"/>
                <a:gd name="T6" fmla="*/ 67 w 67"/>
                <a:gd name="T7" fmla="*/ 0 h 119"/>
                <a:gd name="T8" fmla="*/ 62 w 67"/>
                <a:gd name="T9" fmla="*/ 0 h 119"/>
                <a:gd name="T10" fmla="*/ 0 w 67"/>
                <a:gd name="T11" fmla="*/ 59 h 119"/>
                <a:gd name="T12" fmla="*/ 61 w 67"/>
                <a:gd name="T13" fmla="*/ 119 h 119"/>
                <a:gd name="T14" fmla="*/ 67 w 67"/>
                <a:gd name="T15" fmla="*/ 118 h 119"/>
                <a:gd name="T16" fmla="*/ 67 w 67"/>
                <a:gd name="T17" fmla="*/ 76 h 119"/>
                <a:gd name="T18" fmla="*/ 44 w 67"/>
                <a:gd name="T19" fmla="*/ 7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/>
            </a:p>
          </p:txBody>
        </p:sp>
        <p:sp>
          <p:nvSpPr>
            <p:cNvPr id="9" name="任意多边形 5126">
              <a:extLst>
                <a:ext uri="{FF2B5EF4-FFF2-40B4-BE49-F238E27FC236}">
                  <a16:creationId xmlns:a16="http://schemas.microsoft.com/office/drawing/2014/main" id="{133FD7B9-B0D6-4BC7-A48C-CA7B8F275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04" y="2678"/>
              <a:ext cx="339" cy="602"/>
            </a:xfrm>
            <a:custGeom>
              <a:avLst/>
              <a:gdLst>
                <a:gd name="T0" fmla="*/ 44 w 67"/>
                <a:gd name="T1" fmla="*/ 76 h 119"/>
                <a:gd name="T2" fmla="*/ 44 w 67"/>
                <a:gd name="T3" fmla="*/ 43 h 119"/>
                <a:gd name="T4" fmla="*/ 67 w 67"/>
                <a:gd name="T5" fmla="*/ 43 h 119"/>
                <a:gd name="T6" fmla="*/ 67 w 67"/>
                <a:gd name="T7" fmla="*/ 0 h 119"/>
                <a:gd name="T8" fmla="*/ 62 w 67"/>
                <a:gd name="T9" fmla="*/ 0 h 119"/>
                <a:gd name="T10" fmla="*/ 0 w 67"/>
                <a:gd name="T11" fmla="*/ 59 h 119"/>
                <a:gd name="T12" fmla="*/ 61 w 67"/>
                <a:gd name="T13" fmla="*/ 119 h 119"/>
                <a:gd name="T14" fmla="*/ 67 w 67"/>
                <a:gd name="T15" fmla="*/ 118 h 119"/>
                <a:gd name="T16" fmla="*/ 67 w 67"/>
                <a:gd name="T17" fmla="*/ 76 h 119"/>
                <a:gd name="T18" fmla="*/ 44 w 67"/>
                <a:gd name="T19" fmla="*/ 7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/>
            </a:p>
          </p:txBody>
        </p:sp>
      </p:grpSp>
      <p:sp>
        <p:nvSpPr>
          <p:cNvPr id="10" name="任意多边形 23">
            <a:extLst>
              <a:ext uri="{FF2B5EF4-FFF2-40B4-BE49-F238E27FC236}">
                <a16:creationId xmlns:a16="http://schemas.microsoft.com/office/drawing/2014/main" id="{715B504F-D024-4436-9258-0C1E4A32E03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0" y="5387976"/>
            <a:ext cx="2032000" cy="1465263"/>
          </a:xfrm>
          <a:custGeom>
            <a:avLst/>
            <a:gdLst>
              <a:gd name="T0" fmla="*/ 289 w 327"/>
              <a:gd name="T1" fmla="*/ 314 h 314"/>
              <a:gd name="T2" fmla="*/ 326 w 327"/>
              <a:gd name="T3" fmla="*/ 200 h 314"/>
              <a:gd name="T4" fmla="*/ 119 w 327"/>
              <a:gd name="T5" fmla="*/ 0 h 314"/>
              <a:gd name="T6" fmla="*/ 0 w 327"/>
              <a:gd name="T7" fmla="*/ 36 h 314"/>
              <a:gd name="T8" fmla="*/ 0 w 327"/>
              <a:gd name="T9" fmla="*/ 314 h 314"/>
              <a:gd name="T10" fmla="*/ 289 w 327"/>
              <a:gd name="T11" fmla="*/ 314 h 314"/>
              <a:gd name="T12" fmla="*/ 177 w 327"/>
              <a:gd name="T13" fmla="*/ 144 h 314"/>
              <a:gd name="T14" fmla="*/ 176 w 327"/>
              <a:gd name="T15" fmla="*/ 255 h 314"/>
              <a:gd name="T16" fmla="*/ 60 w 327"/>
              <a:gd name="T17" fmla="*/ 256 h 314"/>
              <a:gd name="T18" fmla="*/ 60 w 327"/>
              <a:gd name="T19" fmla="*/ 144 h 314"/>
              <a:gd name="T20" fmla="*/ 177 w 327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7" h="314">
                <a:moveTo>
                  <a:pt x="289" y="314"/>
                </a:moveTo>
                <a:cubicBezTo>
                  <a:pt x="312" y="282"/>
                  <a:pt x="326" y="243"/>
                  <a:pt x="326" y="200"/>
                </a:cubicBezTo>
                <a:cubicBezTo>
                  <a:pt x="327" y="90"/>
                  <a:pt x="234" y="0"/>
                  <a:pt x="119" y="0"/>
                </a:cubicBezTo>
                <a:cubicBezTo>
                  <a:pt x="75" y="0"/>
                  <a:pt x="33" y="14"/>
                  <a:pt x="0" y="36"/>
                </a:cubicBezTo>
                <a:lnTo>
                  <a:pt x="0" y="314"/>
                </a:lnTo>
                <a:lnTo>
                  <a:pt x="289" y="314"/>
                </a:lnTo>
                <a:close/>
                <a:moveTo>
                  <a:pt x="177" y="144"/>
                </a:moveTo>
                <a:lnTo>
                  <a:pt x="176" y="255"/>
                </a:lnTo>
                <a:lnTo>
                  <a:pt x="60" y="256"/>
                </a:lnTo>
                <a:lnTo>
                  <a:pt x="60" y="144"/>
                </a:lnTo>
                <a:lnTo>
                  <a:pt x="177" y="144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800"/>
          </a:p>
        </p:txBody>
      </p:sp>
      <p:sp>
        <p:nvSpPr>
          <p:cNvPr id="5129" name="标题 5128"/>
          <p:cNvSpPr>
            <a:spLocks noGrp="1" noRot="1"/>
          </p:cNvSpPr>
          <p:nvPr>
            <p:ph type="ctrTitle"/>
          </p:nvPr>
        </p:nvSpPr>
        <p:spPr>
          <a:xfrm>
            <a:off x="1219200" y="22098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kern="1200">
                <a:ea typeface="黑体" panose="02010600030101010101" pitchFamily="2" charset="-122"/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5130" name="副标题 5129"/>
          <p:cNvSpPr>
            <a:spLocks noGrp="1" noRot="1"/>
          </p:cNvSpPr>
          <p:nvPr>
            <p:ph type="subTitle" idx="1"/>
          </p:nvPr>
        </p:nvSpPr>
        <p:spPr>
          <a:xfrm>
            <a:off x="2133600" y="3810000"/>
            <a:ext cx="85344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 b="1" kern="1200"/>
            </a:lvl1pPr>
            <a:lvl2pPr marL="457200" lvl="1" indent="-457200" algn="ctr">
              <a:buNone/>
              <a:defRPr b="1" kern="1200"/>
            </a:lvl2pPr>
            <a:lvl3pPr marL="914400" lvl="2" indent="-914400" algn="ctr">
              <a:buNone/>
              <a:defRPr b="1" kern="1200"/>
            </a:lvl3pPr>
            <a:lvl4pPr marL="1371600" lvl="3" indent="-1371600" algn="ctr">
              <a:buNone/>
              <a:defRPr b="1" kern="1200"/>
            </a:lvl4pPr>
            <a:lvl5pPr marL="1828800" lvl="4" indent="-1828800" algn="ctr">
              <a:buNone/>
              <a:defRPr b="1" kern="1200"/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  <p:sp>
        <p:nvSpPr>
          <p:cNvPr id="11" name="日期占位符 5130">
            <a:extLst>
              <a:ext uri="{FF2B5EF4-FFF2-40B4-BE49-F238E27FC236}">
                <a16:creationId xmlns:a16="http://schemas.microsoft.com/office/drawing/2014/main" id="{8BEA16AE-8FCC-426C-8DCF-EC612D84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页脚占位符 5131">
            <a:extLst>
              <a:ext uri="{FF2B5EF4-FFF2-40B4-BE49-F238E27FC236}">
                <a16:creationId xmlns:a16="http://schemas.microsoft.com/office/drawing/2014/main" id="{F38AE3CA-0CD7-414C-98F4-8DFCBBA1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3" name="灯片编号占位符 5132">
            <a:extLst>
              <a:ext uri="{FF2B5EF4-FFF2-40B4-BE49-F238E27FC236}">
                <a16:creationId xmlns:a16="http://schemas.microsoft.com/office/drawing/2014/main" id="{25A8A866-F547-4BB3-8BBC-81B11A9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EA7B2660-29EE-413A-8C81-F51BACF609BC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96732400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110">
            <a:extLst>
              <a:ext uri="{FF2B5EF4-FFF2-40B4-BE49-F238E27FC236}">
                <a16:creationId xmlns:a16="http://schemas.microsoft.com/office/drawing/2014/main" id="{2C4A320D-633A-4840-B028-7271689B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111">
            <a:extLst>
              <a:ext uri="{FF2B5EF4-FFF2-40B4-BE49-F238E27FC236}">
                <a16:creationId xmlns:a16="http://schemas.microsoft.com/office/drawing/2014/main" id="{C38AC9B3-CB28-4B0C-A19D-FC177520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4112">
            <a:extLst>
              <a:ext uri="{FF2B5EF4-FFF2-40B4-BE49-F238E27FC236}">
                <a16:creationId xmlns:a16="http://schemas.microsoft.com/office/drawing/2014/main" id="{5FFBBC11-6CF5-4856-B8A2-8066C6B9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F12D-1E54-40D8-88DD-E8680F654248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223584857"/>
      </p:ext>
    </p:extLst>
  </p:cSld>
  <p:clrMapOvr>
    <a:masterClrMapping/>
  </p:clrMapOvr>
  <p:transition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110">
            <a:extLst>
              <a:ext uri="{FF2B5EF4-FFF2-40B4-BE49-F238E27FC236}">
                <a16:creationId xmlns:a16="http://schemas.microsoft.com/office/drawing/2014/main" id="{327408BB-E59D-4DB4-B365-CE3B1D79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111">
            <a:extLst>
              <a:ext uri="{FF2B5EF4-FFF2-40B4-BE49-F238E27FC236}">
                <a16:creationId xmlns:a16="http://schemas.microsoft.com/office/drawing/2014/main" id="{92BAE492-53BE-4329-AE42-8D1D5251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4112">
            <a:extLst>
              <a:ext uri="{FF2B5EF4-FFF2-40B4-BE49-F238E27FC236}">
                <a16:creationId xmlns:a16="http://schemas.microsoft.com/office/drawing/2014/main" id="{B9CC87B0-2435-46C4-8830-169E7B7B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07D9-051C-488F-A5FF-D4A4CAB9BF4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59661707"/>
      </p:ext>
    </p:extLst>
  </p:cSld>
  <p:clrMapOvr>
    <a:masterClrMapping/>
  </p:clrMapOvr>
  <p:transition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79957" cy="44989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4111" y="1600200"/>
            <a:ext cx="5579957" cy="44989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110">
            <a:extLst>
              <a:ext uri="{FF2B5EF4-FFF2-40B4-BE49-F238E27FC236}">
                <a16:creationId xmlns:a16="http://schemas.microsoft.com/office/drawing/2014/main" id="{EDA97F5B-0194-4A71-8EF7-35565B01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111">
            <a:extLst>
              <a:ext uri="{FF2B5EF4-FFF2-40B4-BE49-F238E27FC236}">
                <a16:creationId xmlns:a16="http://schemas.microsoft.com/office/drawing/2014/main" id="{765B2D9B-83E5-4772-8101-11E4877E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4112">
            <a:extLst>
              <a:ext uri="{FF2B5EF4-FFF2-40B4-BE49-F238E27FC236}">
                <a16:creationId xmlns:a16="http://schemas.microsoft.com/office/drawing/2014/main" id="{FB697CD9-88DA-435F-8F5F-82B3D34E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48738-20F5-44EC-84DD-1F64856055CB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819465916"/>
      </p:ext>
    </p:extLst>
  </p:cSld>
  <p:clrMapOvr>
    <a:masterClrMapping/>
  </p:clrMapOvr>
  <p:transition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110">
            <a:extLst>
              <a:ext uri="{FF2B5EF4-FFF2-40B4-BE49-F238E27FC236}">
                <a16:creationId xmlns:a16="http://schemas.microsoft.com/office/drawing/2014/main" id="{669D3FD2-1B21-4F69-AA94-F8156991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111">
            <a:extLst>
              <a:ext uri="{FF2B5EF4-FFF2-40B4-BE49-F238E27FC236}">
                <a16:creationId xmlns:a16="http://schemas.microsoft.com/office/drawing/2014/main" id="{F8C62D50-99B1-4B01-B18E-56AACE0E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4112">
            <a:extLst>
              <a:ext uri="{FF2B5EF4-FFF2-40B4-BE49-F238E27FC236}">
                <a16:creationId xmlns:a16="http://schemas.microsoft.com/office/drawing/2014/main" id="{7FBF08C5-15CA-4526-8867-181826A7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43AE-8032-4C03-926C-FA81E4C6159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785373"/>
      </p:ext>
    </p:extLst>
  </p:cSld>
  <p:clrMapOvr>
    <a:masterClrMapping/>
  </p:clrMapOvr>
  <p:transition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110">
            <a:extLst>
              <a:ext uri="{FF2B5EF4-FFF2-40B4-BE49-F238E27FC236}">
                <a16:creationId xmlns:a16="http://schemas.microsoft.com/office/drawing/2014/main" id="{5F24B844-0105-42A9-8CEC-8CB4FB02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111">
            <a:extLst>
              <a:ext uri="{FF2B5EF4-FFF2-40B4-BE49-F238E27FC236}">
                <a16:creationId xmlns:a16="http://schemas.microsoft.com/office/drawing/2014/main" id="{59236D9E-088F-4B82-9851-72780463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112">
            <a:extLst>
              <a:ext uri="{FF2B5EF4-FFF2-40B4-BE49-F238E27FC236}">
                <a16:creationId xmlns:a16="http://schemas.microsoft.com/office/drawing/2014/main" id="{372CB949-A19B-45C4-B907-C6975722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F7D5-A206-480B-879C-E78355A5624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60639687"/>
      </p:ext>
    </p:extLst>
  </p:cSld>
  <p:clrMapOvr>
    <a:masterClrMapping/>
  </p:clrMapOvr>
  <p:transition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110">
            <a:extLst>
              <a:ext uri="{FF2B5EF4-FFF2-40B4-BE49-F238E27FC236}">
                <a16:creationId xmlns:a16="http://schemas.microsoft.com/office/drawing/2014/main" id="{A9632377-F482-47FC-9860-7237E7CA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111">
            <a:extLst>
              <a:ext uri="{FF2B5EF4-FFF2-40B4-BE49-F238E27FC236}">
                <a16:creationId xmlns:a16="http://schemas.microsoft.com/office/drawing/2014/main" id="{F2273DB2-D146-48F5-A99B-427631CCF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4112">
            <a:extLst>
              <a:ext uri="{FF2B5EF4-FFF2-40B4-BE49-F238E27FC236}">
                <a16:creationId xmlns:a16="http://schemas.microsoft.com/office/drawing/2014/main" id="{39B0E84B-8B0B-453A-BAC2-FB8A897B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88AB0-4199-4457-A2BF-910FC93F3F2C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87366648"/>
      </p:ext>
    </p:extLst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262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110">
            <a:extLst>
              <a:ext uri="{FF2B5EF4-FFF2-40B4-BE49-F238E27FC236}">
                <a16:creationId xmlns:a16="http://schemas.microsoft.com/office/drawing/2014/main" id="{9CE403BB-B2B3-499A-AD83-721BE48D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111">
            <a:extLst>
              <a:ext uri="{FF2B5EF4-FFF2-40B4-BE49-F238E27FC236}">
                <a16:creationId xmlns:a16="http://schemas.microsoft.com/office/drawing/2014/main" id="{51230BFA-65E5-46DA-B9AD-786EDF87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4112">
            <a:extLst>
              <a:ext uri="{FF2B5EF4-FFF2-40B4-BE49-F238E27FC236}">
                <a16:creationId xmlns:a16="http://schemas.microsoft.com/office/drawing/2014/main" id="{3173783E-F19F-43F9-A965-5EB22897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C668-03B8-4C4A-B43A-7615EC8284BD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68495722"/>
      </p:ext>
    </p:extLst>
  </p:cSld>
  <p:clrMapOvr>
    <a:masterClrMapping/>
  </p:clrMapOvr>
  <p:transition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110">
            <a:extLst>
              <a:ext uri="{FF2B5EF4-FFF2-40B4-BE49-F238E27FC236}">
                <a16:creationId xmlns:a16="http://schemas.microsoft.com/office/drawing/2014/main" id="{4EB6CD1C-FD50-41AC-83C1-531B96E1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111">
            <a:extLst>
              <a:ext uri="{FF2B5EF4-FFF2-40B4-BE49-F238E27FC236}">
                <a16:creationId xmlns:a16="http://schemas.microsoft.com/office/drawing/2014/main" id="{D856C5B7-7C81-4C17-B8F8-3305ED68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4112">
            <a:extLst>
              <a:ext uri="{FF2B5EF4-FFF2-40B4-BE49-F238E27FC236}">
                <a16:creationId xmlns:a16="http://schemas.microsoft.com/office/drawing/2014/main" id="{581C9E50-9261-48B2-8216-7F498071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C41C-A988-4C6B-98D1-D9A5F60C7EB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2568018"/>
      </p:ext>
    </p:extLst>
  </p:cSld>
  <p:clrMapOvr>
    <a:masterClrMapping/>
  </p:clrMapOvr>
  <p:transition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110">
            <a:extLst>
              <a:ext uri="{FF2B5EF4-FFF2-40B4-BE49-F238E27FC236}">
                <a16:creationId xmlns:a16="http://schemas.microsoft.com/office/drawing/2014/main" id="{9431C261-66FA-4854-AB80-6973757B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111">
            <a:extLst>
              <a:ext uri="{FF2B5EF4-FFF2-40B4-BE49-F238E27FC236}">
                <a16:creationId xmlns:a16="http://schemas.microsoft.com/office/drawing/2014/main" id="{38AA8E84-3EE1-4D57-A0C7-2278D7E3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4112">
            <a:extLst>
              <a:ext uri="{FF2B5EF4-FFF2-40B4-BE49-F238E27FC236}">
                <a16:creationId xmlns:a16="http://schemas.microsoft.com/office/drawing/2014/main" id="{76A4A706-DEE2-499D-8E15-4D4664FD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1336-5B99-4F42-A779-D7C401B19248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70756207"/>
      </p:ext>
    </p:extLst>
  </p:cSld>
  <p:clrMapOvr>
    <a:masterClrMapping/>
  </p:clrMapOvr>
  <p:transition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6093" y="228601"/>
            <a:ext cx="2847975" cy="58705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8" y="228601"/>
            <a:ext cx="8378825" cy="58705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110">
            <a:extLst>
              <a:ext uri="{FF2B5EF4-FFF2-40B4-BE49-F238E27FC236}">
                <a16:creationId xmlns:a16="http://schemas.microsoft.com/office/drawing/2014/main" id="{FE15BDEB-BEC4-458A-BF2A-60F5CF67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111">
            <a:extLst>
              <a:ext uri="{FF2B5EF4-FFF2-40B4-BE49-F238E27FC236}">
                <a16:creationId xmlns:a16="http://schemas.microsoft.com/office/drawing/2014/main" id="{3FE10361-59F0-4D13-A167-C251641E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4112">
            <a:extLst>
              <a:ext uri="{FF2B5EF4-FFF2-40B4-BE49-F238E27FC236}">
                <a16:creationId xmlns:a16="http://schemas.microsoft.com/office/drawing/2014/main" id="{E23D2A80-DCA4-4A1E-925C-0B18E6B2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B0F1-989D-470A-9C31-FC58BAFCAC30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24742450"/>
      </p:ext>
    </p:extLst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1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C861F2-1488-408E-A4E7-08BA70BB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5A6A6F-46B3-4F10-BD33-3F4E992A4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BAB1A8-AC9F-4B19-8C0C-1FD403E50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097F0-B053-4EC5-AF1C-AE7BEB4C501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11E374-A0EB-43A6-A319-6C40AF8EC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9455-3191-4CC3-9FB6-96036A8C8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C0DD77-6C56-47CE-A196-C6FFE587C9C6}"/>
              </a:ext>
            </a:extLst>
          </p:cNvPr>
          <p:cNvSpPr/>
          <p:nvPr userDrawn="1"/>
        </p:nvSpPr>
        <p:spPr>
          <a:xfrm>
            <a:off x="-529" y="-297"/>
            <a:ext cx="12193058" cy="6858594"/>
          </a:xfrm>
          <a:prstGeom prst="rect">
            <a:avLst/>
          </a:prstGeom>
          <a:solidFill>
            <a:srgbClr val="FFF67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42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8" r:id="rId18"/>
    <p:sldLayoutId id="2147483677" r:id="rId19"/>
    <p:sldLayoutId id="2147483676" r:id="rId20"/>
    <p:sldLayoutId id="2147483675" r:id="rId21"/>
    <p:sldLayoutId id="2147483674" r:id="rId22"/>
    <p:sldLayoutId id="2147483673" r:id="rId23"/>
    <p:sldLayoutId id="2147483669" r:id="rId24"/>
    <p:sldLayoutId id="2147483661" r:id="rId25"/>
    <p:sldLayoutId id="2147483660" r:id="rId26"/>
    <p:sldLayoutId id="2147483650" r:id="rId27"/>
    <p:sldLayoutId id="2147483651" r:id="rId28"/>
    <p:sldLayoutId id="2147483652" r:id="rId29"/>
    <p:sldLayoutId id="2147483653" r:id="rId30"/>
    <p:sldLayoutId id="2147483654" r:id="rId31"/>
    <p:sldLayoutId id="2147483700" r:id="rId32"/>
    <p:sldLayoutId id="2147483699" r:id="rId33"/>
    <p:sldLayoutId id="2147483698" r:id="rId34"/>
    <p:sldLayoutId id="2147483697" r:id="rId35"/>
    <p:sldLayoutId id="2147483696" r:id="rId36"/>
    <p:sldLayoutId id="2147483695" r:id="rId37"/>
    <p:sldLayoutId id="2147483694" r:id="rId38"/>
    <p:sldLayoutId id="2147483693" r:id="rId39"/>
    <p:sldLayoutId id="2147483692" r:id="rId40"/>
    <p:sldLayoutId id="2147483691" r:id="rId41"/>
    <p:sldLayoutId id="2147483690" r:id="rId42"/>
    <p:sldLayoutId id="2147483689" r:id="rId43"/>
    <p:sldLayoutId id="2147483688" r:id="rId44"/>
    <p:sldLayoutId id="2147483687" r:id="rId45"/>
    <p:sldLayoutId id="2147483686" r:id="rId46"/>
    <p:sldLayoutId id="2147483685" r:id="rId47"/>
    <p:sldLayoutId id="2147483672" r:id="rId48"/>
    <p:sldLayoutId id="2147483671" r:id="rId49"/>
    <p:sldLayoutId id="2147483670" r:id="rId50"/>
    <p:sldLayoutId id="2147483668" r:id="rId51"/>
    <p:sldLayoutId id="2147483667" r:id="rId52"/>
    <p:sldLayoutId id="2147483666" r:id="rId53"/>
    <p:sldLayoutId id="2147483665" r:id="rId54"/>
    <p:sldLayoutId id="2147483664" r:id="rId55"/>
    <p:sldLayoutId id="2147483663" r:id="rId56"/>
    <p:sldLayoutId id="2147483662" r:id="rId57"/>
    <p:sldLayoutId id="2147483655" r:id="rId58"/>
    <p:sldLayoutId id="2147483656" r:id="rId59"/>
    <p:sldLayoutId id="2147483657" r:id="rId60"/>
    <p:sldLayoutId id="2147483658" r:id="rId61"/>
    <p:sldLayoutId id="2147483659" r:id="rId6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4097">
            <a:extLst>
              <a:ext uri="{FF2B5EF4-FFF2-40B4-BE49-F238E27FC236}">
                <a16:creationId xmlns:a16="http://schemas.microsoft.com/office/drawing/2014/main" id="{B0FF6146-ABEE-4598-92F2-3A4AAF47C350}"/>
              </a:ext>
            </a:extLst>
          </p:cNvPr>
          <p:cNvSpPr>
            <a:spLocks noEditPoints="1" noChangeArrowheads="1"/>
          </p:cNvSpPr>
          <p:nvPr/>
        </p:nvSpPr>
        <p:spPr bwMode="auto">
          <a:xfrm rot="5400000">
            <a:off x="130176" y="-130176"/>
            <a:ext cx="914400" cy="1174751"/>
          </a:xfrm>
          <a:custGeom>
            <a:avLst/>
            <a:gdLst>
              <a:gd name="T0" fmla="*/ 289 w 327"/>
              <a:gd name="T1" fmla="*/ 314 h 314"/>
              <a:gd name="T2" fmla="*/ 326 w 327"/>
              <a:gd name="T3" fmla="*/ 200 h 314"/>
              <a:gd name="T4" fmla="*/ 119 w 327"/>
              <a:gd name="T5" fmla="*/ 0 h 314"/>
              <a:gd name="T6" fmla="*/ 0 w 327"/>
              <a:gd name="T7" fmla="*/ 36 h 314"/>
              <a:gd name="T8" fmla="*/ 0 w 327"/>
              <a:gd name="T9" fmla="*/ 314 h 314"/>
              <a:gd name="T10" fmla="*/ 289 w 327"/>
              <a:gd name="T11" fmla="*/ 314 h 314"/>
              <a:gd name="T12" fmla="*/ 177 w 327"/>
              <a:gd name="T13" fmla="*/ 144 h 314"/>
              <a:gd name="T14" fmla="*/ 176 w 327"/>
              <a:gd name="T15" fmla="*/ 255 h 314"/>
              <a:gd name="T16" fmla="*/ 60 w 327"/>
              <a:gd name="T17" fmla="*/ 256 h 314"/>
              <a:gd name="T18" fmla="*/ 60 w 327"/>
              <a:gd name="T19" fmla="*/ 144 h 314"/>
              <a:gd name="T20" fmla="*/ 177 w 327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7" h="314">
                <a:moveTo>
                  <a:pt x="289" y="314"/>
                </a:moveTo>
                <a:cubicBezTo>
                  <a:pt x="312" y="282"/>
                  <a:pt x="326" y="243"/>
                  <a:pt x="326" y="200"/>
                </a:cubicBezTo>
                <a:cubicBezTo>
                  <a:pt x="327" y="90"/>
                  <a:pt x="234" y="0"/>
                  <a:pt x="119" y="0"/>
                </a:cubicBezTo>
                <a:cubicBezTo>
                  <a:pt x="75" y="0"/>
                  <a:pt x="33" y="14"/>
                  <a:pt x="0" y="36"/>
                </a:cubicBezTo>
                <a:lnTo>
                  <a:pt x="0" y="314"/>
                </a:lnTo>
                <a:lnTo>
                  <a:pt x="289" y="314"/>
                </a:lnTo>
                <a:close/>
                <a:moveTo>
                  <a:pt x="177" y="144"/>
                </a:moveTo>
                <a:lnTo>
                  <a:pt x="176" y="255"/>
                </a:lnTo>
                <a:lnTo>
                  <a:pt x="60" y="256"/>
                </a:lnTo>
                <a:lnTo>
                  <a:pt x="60" y="144"/>
                </a:lnTo>
                <a:lnTo>
                  <a:pt x="177" y="144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800"/>
          </a:p>
        </p:txBody>
      </p:sp>
      <p:grpSp>
        <p:nvGrpSpPr>
          <p:cNvPr id="1027" name="组合 4098">
            <a:extLst>
              <a:ext uri="{FF2B5EF4-FFF2-40B4-BE49-F238E27FC236}">
                <a16:creationId xmlns:a16="http://schemas.microsoft.com/office/drawing/2014/main" id="{4406925D-91E4-4CAE-8371-2D76EC742B72}"/>
              </a:ext>
            </a:extLst>
          </p:cNvPr>
          <p:cNvGrpSpPr>
            <a:grpSpLocks/>
          </p:cNvGrpSpPr>
          <p:nvPr/>
        </p:nvGrpSpPr>
        <p:grpSpPr bwMode="auto">
          <a:xfrm>
            <a:off x="11684000" y="4127500"/>
            <a:ext cx="508000" cy="2730500"/>
            <a:chOff x="4896" y="1758"/>
            <a:chExt cx="212" cy="1720"/>
          </a:xfrm>
        </p:grpSpPr>
        <p:sp>
          <p:nvSpPr>
            <p:cNvPr id="2" name="任意多边形 4099">
              <a:extLst>
                <a:ext uri="{FF2B5EF4-FFF2-40B4-BE49-F238E27FC236}">
                  <a16:creationId xmlns:a16="http://schemas.microsoft.com/office/drawing/2014/main" id="{9FBA05D9-C91F-4850-95D7-038E527BDE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96" y="1758"/>
              <a:ext cx="212" cy="358"/>
            </a:xfrm>
            <a:custGeom>
              <a:avLst/>
              <a:gdLst>
                <a:gd name="T0" fmla="*/ 27 w 42"/>
                <a:gd name="T1" fmla="*/ 46 h 71"/>
                <a:gd name="T2" fmla="*/ 27 w 42"/>
                <a:gd name="T3" fmla="*/ 26 h 71"/>
                <a:gd name="T4" fmla="*/ 42 w 42"/>
                <a:gd name="T5" fmla="*/ 26 h 71"/>
                <a:gd name="T6" fmla="*/ 42 w 42"/>
                <a:gd name="T7" fmla="*/ 1 h 71"/>
                <a:gd name="T8" fmla="*/ 37 w 42"/>
                <a:gd name="T9" fmla="*/ 0 h 71"/>
                <a:gd name="T10" fmla="*/ 0 w 42"/>
                <a:gd name="T11" fmla="*/ 36 h 71"/>
                <a:gd name="T12" fmla="*/ 37 w 42"/>
                <a:gd name="T13" fmla="*/ 71 h 71"/>
                <a:gd name="T14" fmla="*/ 42 w 42"/>
                <a:gd name="T15" fmla="*/ 71 h 71"/>
                <a:gd name="T16" fmla="*/ 42 w 42"/>
                <a:gd name="T17" fmla="*/ 46 h 71"/>
                <a:gd name="T18" fmla="*/ 27 w 42"/>
                <a:gd name="T19" fmla="*/ 4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6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/>
            </a:p>
          </p:txBody>
        </p:sp>
        <p:sp>
          <p:nvSpPr>
            <p:cNvPr id="1029" name="任意多边形 4100">
              <a:extLst>
                <a:ext uri="{FF2B5EF4-FFF2-40B4-BE49-F238E27FC236}">
                  <a16:creationId xmlns:a16="http://schemas.microsoft.com/office/drawing/2014/main" id="{C12BD2D4-A1E7-455B-8A85-C2DB51CBEA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96" y="2212"/>
              <a:ext cx="212" cy="358"/>
            </a:xfrm>
            <a:custGeom>
              <a:avLst/>
              <a:gdLst>
                <a:gd name="T0" fmla="*/ 27 w 42"/>
                <a:gd name="T1" fmla="*/ 46 h 71"/>
                <a:gd name="T2" fmla="*/ 27 w 42"/>
                <a:gd name="T3" fmla="*/ 26 h 71"/>
                <a:gd name="T4" fmla="*/ 42 w 42"/>
                <a:gd name="T5" fmla="*/ 26 h 71"/>
                <a:gd name="T6" fmla="*/ 42 w 42"/>
                <a:gd name="T7" fmla="*/ 1 h 71"/>
                <a:gd name="T8" fmla="*/ 37 w 42"/>
                <a:gd name="T9" fmla="*/ 0 h 71"/>
                <a:gd name="T10" fmla="*/ 0 w 42"/>
                <a:gd name="T11" fmla="*/ 36 h 71"/>
                <a:gd name="T12" fmla="*/ 37 w 42"/>
                <a:gd name="T13" fmla="*/ 71 h 71"/>
                <a:gd name="T14" fmla="*/ 42 w 42"/>
                <a:gd name="T15" fmla="*/ 71 h 71"/>
                <a:gd name="T16" fmla="*/ 42 w 42"/>
                <a:gd name="T17" fmla="*/ 45 h 71"/>
                <a:gd name="T18" fmla="*/ 27 w 42"/>
                <a:gd name="T19" fmla="*/ 4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5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/>
            </a:p>
          </p:txBody>
        </p:sp>
        <p:sp>
          <p:nvSpPr>
            <p:cNvPr id="3" name="任意多边形 4101">
              <a:extLst>
                <a:ext uri="{FF2B5EF4-FFF2-40B4-BE49-F238E27FC236}">
                  <a16:creationId xmlns:a16="http://schemas.microsoft.com/office/drawing/2014/main" id="{343B8E53-2BA5-4F52-B372-FA8C115AF7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96" y="2666"/>
              <a:ext cx="212" cy="358"/>
            </a:xfrm>
            <a:custGeom>
              <a:avLst/>
              <a:gdLst>
                <a:gd name="T0" fmla="*/ 27 w 42"/>
                <a:gd name="T1" fmla="*/ 46 h 71"/>
                <a:gd name="T2" fmla="*/ 27 w 42"/>
                <a:gd name="T3" fmla="*/ 26 h 71"/>
                <a:gd name="T4" fmla="*/ 42 w 42"/>
                <a:gd name="T5" fmla="*/ 26 h 71"/>
                <a:gd name="T6" fmla="*/ 42 w 42"/>
                <a:gd name="T7" fmla="*/ 1 h 71"/>
                <a:gd name="T8" fmla="*/ 37 w 42"/>
                <a:gd name="T9" fmla="*/ 0 h 71"/>
                <a:gd name="T10" fmla="*/ 0 w 42"/>
                <a:gd name="T11" fmla="*/ 36 h 71"/>
                <a:gd name="T12" fmla="*/ 37 w 42"/>
                <a:gd name="T13" fmla="*/ 71 h 71"/>
                <a:gd name="T14" fmla="*/ 42 w 42"/>
                <a:gd name="T15" fmla="*/ 71 h 71"/>
                <a:gd name="T16" fmla="*/ 42 w 42"/>
                <a:gd name="T17" fmla="*/ 46 h 71"/>
                <a:gd name="T18" fmla="*/ 27 w 42"/>
                <a:gd name="T19" fmla="*/ 4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6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/>
            </a:p>
          </p:txBody>
        </p:sp>
        <p:sp>
          <p:nvSpPr>
            <p:cNvPr id="1031" name="任意多边形 4102">
              <a:extLst>
                <a:ext uri="{FF2B5EF4-FFF2-40B4-BE49-F238E27FC236}">
                  <a16:creationId xmlns:a16="http://schemas.microsoft.com/office/drawing/2014/main" id="{D04D2F58-BF1D-4951-AC23-92795BB572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96" y="3120"/>
              <a:ext cx="212" cy="358"/>
            </a:xfrm>
            <a:custGeom>
              <a:avLst/>
              <a:gdLst>
                <a:gd name="T0" fmla="*/ 27 w 42"/>
                <a:gd name="T1" fmla="*/ 46 h 71"/>
                <a:gd name="T2" fmla="*/ 27 w 42"/>
                <a:gd name="T3" fmla="*/ 26 h 71"/>
                <a:gd name="T4" fmla="*/ 42 w 42"/>
                <a:gd name="T5" fmla="*/ 26 h 71"/>
                <a:gd name="T6" fmla="*/ 42 w 42"/>
                <a:gd name="T7" fmla="*/ 1 h 71"/>
                <a:gd name="T8" fmla="*/ 37 w 42"/>
                <a:gd name="T9" fmla="*/ 0 h 71"/>
                <a:gd name="T10" fmla="*/ 0 w 42"/>
                <a:gd name="T11" fmla="*/ 36 h 71"/>
                <a:gd name="T12" fmla="*/ 37 w 42"/>
                <a:gd name="T13" fmla="*/ 71 h 71"/>
                <a:gd name="T14" fmla="*/ 42 w 42"/>
                <a:gd name="T15" fmla="*/ 71 h 71"/>
                <a:gd name="T16" fmla="*/ 42 w 42"/>
                <a:gd name="T17" fmla="*/ 45 h 71"/>
                <a:gd name="T18" fmla="*/ 27 w 42"/>
                <a:gd name="T19" fmla="*/ 4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5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/>
            </a:p>
          </p:txBody>
        </p:sp>
      </p:grpSp>
      <p:grpSp>
        <p:nvGrpSpPr>
          <p:cNvPr id="1028" name="组合 4103">
            <a:extLst>
              <a:ext uri="{FF2B5EF4-FFF2-40B4-BE49-F238E27FC236}">
                <a16:creationId xmlns:a16="http://schemas.microsoft.com/office/drawing/2014/main" id="{95366DA5-6C87-49EE-8830-E7ECBDEB6774}"/>
              </a:ext>
            </a:extLst>
          </p:cNvPr>
          <p:cNvGrpSpPr>
            <a:grpSpLocks/>
          </p:cNvGrpSpPr>
          <p:nvPr/>
        </p:nvGrpSpPr>
        <p:grpSpPr bwMode="auto">
          <a:xfrm>
            <a:off x="29634" y="6569076"/>
            <a:ext cx="3805767" cy="288925"/>
            <a:chOff x="14" y="4138"/>
            <a:chExt cx="1798" cy="182"/>
          </a:xfrm>
        </p:grpSpPr>
        <p:sp>
          <p:nvSpPr>
            <p:cNvPr id="1033" name="任意多边形 4104">
              <a:extLst>
                <a:ext uri="{FF2B5EF4-FFF2-40B4-BE49-F238E27FC236}">
                  <a16:creationId xmlns:a16="http://schemas.microsoft.com/office/drawing/2014/main" id="{77B6B389-036F-414F-80A5-E808C9324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" y="4138"/>
              <a:ext cx="374" cy="182"/>
            </a:xfrm>
            <a:custGeom>
              <a:avLst/>
              <a:gdLst>
                <a:gd name="T0" fmla="*/ 37 w 74"/>
                <a:gd name="T1" fmla="*/ 0 h 36"/>
                <a:gd name="T2" fmla="*/ 0 w 74"/>
                <a:gd name="T3" fmla="*/ 36 h 36"/>
                <a:gd name="T4" fmla="*/ 0 w 74"/>
                <a:gd name="T5" fmla="*/ 36 h 36"/>
                <a:gd name="T6" fmla="*/ 26 w 74"/>
                <a:gd name="T7" fmla="*/ 36 h 36"/>
                <a:gd name="T8" fmla="*/ 26 w 74"/>
                <a:gd name="T9" fmla="*/ 26 h 36"/>
                <a:gd name="T10" fmla="*/ 47 w 74"/>
                <a:gd name="T11" fmla="*/ 26 h 36"/>
                <a:gd name="T12" fmla="*/ 47 w 74"/>
                <a:gd name="T13" fmla="*/ 36 h 36"/>
                <a:gd name="T14" fmla="*/ 74 w 74"/>
                <a:gd name="T15" fmla="*/ 36 h 36"/>
                <a:gd name="T16" fmla="*/ 74 w 74"/>
                <a:gd name="T17" fmla="*/ 36 h 36"/>
                <a:gd name="T18" fmla="*/ 37 w 7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/>
            </a:p>
          </p:txBody>
        </p:sp>
        <p:sp>
          <p:nvSpPr>
            <p:cNvPr id="1034" name="任意多边形 4105">
              <a:extLst>
                <a:ext uri="{FF2B5EF4-FFF2-40B4-BE49-F238E27FC236}">
                  <a16:creationId xmlns:a16="http://schemas.microsoft.com/office/drawing/2014/main" id="{B2D603A0-A212-484D-B8EB-8DC7F06EC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4138"/>
              <a:ext cx="375" cy="182"/>
            </a:xfrm>
            <a:custGeom>
              <a:avLst/>
              <a:gdLst>
                <a:gd name="T0" fmla="*/ 37 w 74"/>
                <a:gd name="T1" fmla="*/ 0 h 36"/>
                <a:gd name="T2" fmla="*/ 0 w 74"/>
                <a:gd name="T3" fmla="*/ 36 h 36"/>
                <a:gd name="T4" fmla="*/ 0 w 74"/>
                <a:gd name="T5" fmla="*/ 36 h 36"/>
                <a:gd name="T6" fmla="*/ 26 w 74"/>
                <a:gd name="T7" fmla="*/ 36 h 36"/>
                <a:gd name="T8" fmla="*/ 26 w 74"/>
                <a:gd name="T9" fmla="*/ 26 h 36"/>
                <a:gd name="T10" fmla="*/ 47 w 74"/>
                <a:gd name="T11" fmla="*/ 26 h 36"/>
                <a:gd name="T12" fmla="*/ 47 w 74"/>
                <a:gd name="T13" fmla="*/ 36 h 36"/>
                <a:gd name="T14" fmla="*/ 74 w 74"/>
                <a:gd name="T15" fmla="*/ 36 h 36"/>
                <a:gd name="T16" fmla="*/ 74 w 74"/>
                <a:gd name="T17" fmla="*/ 36 h 36"/>
                <a:gd name="T18" fmla="*/ 37 w 7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/>
            </a:p>
          </p:txBody>
        </p:sp>
        <p:sp>
          <p:nvSpPr>
            <p:cNvPr id="1035" name="任意多边形 4106">
              <a:extLst>
                <a:ext uri="{FF2B5EF4-FFF2-40B4-BE49-F238E27FC236}">
                  <a16:creationId xmlns:a16="http://schemas.microsoft.com/office/drawing/2014/main" id="{DFAFF646-1EE5-4122-B2BE-9E402FD2C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4138"/>
              <a:ext cx="374" cy="182"/>
            </a:xfrm>
            <a:custGeom>
              <a:avLst/>
              <a:gdLst>
                <a:gd name="T0" fmla="*/ 37 w 74"/>
                <a:gd name="T1" fmla="*/ 0 h 36"/>
                <a:gd name="T2" fmla="*/ 0 w 74"/>
                <a:gd name="T3" fmla="*/ 36 h 36"/>
                <a:gd name="T4" fmla="*/ 0 w 74"/>
                <a:gd name="T5" fmla="*/ 36 h 36"/>
                <a:gd name="T6" fmla="*/ 26 w 74"/>
                <a:gd name="T7" fmla="*/ 36 h 36"/>
                <a:gd name="T8" fmla="*/ 26 w 74"/>
                <a:gd name="T9" fmla="*/ 26 h 36"/>
                <a:gd name="T10" fmla="*/ 47 w 74"/>
                <a:gd name="T11" fmla="*/ 26 h 36"/>
                <a:gd name="T12" fmla="*/ 47 w 74"/>
                <a:gd name="T13" fmla="*/ 36 h 36"/>
                <a:gd name="T14" fmla="*/ 74 w 74"/>
                <a:gd name="T15" fmla="*/ 36 h 36"/>
                <a:gd name="T16" fmla="*/ 74 w 74"/>
                <a:gd name="T17" fmla="*/ 36 h 36"/>
                <a:gd name="T18" fmla="*/ 37 w 7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/>
            </a:p>
          </p:txBody>
        </p:sp>
        <p:sp>
          <p:nvSpPr>
            <p:cNvPr id="1036" name="任意多边形 4107">
              <a:extLst>
                <a:ext uri="{FF2B5EF4-FFF2-40B4-BE49-F238E27FC236}">
                  <a16:creationId xmlns:a16="http://schemas.microsoft.com/office/drawing/2014/main" id="{53EC9D6B-CEB7-4AD4-B96D-2EA47E9AF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4138"/>
              <a:ext cx="374" cy="182"/>
            </a:xfrm>
            <a:custGeom>
              <a:avLst/>
              <a:gdLst>
                <a:gd name="T0" fmla="*/ 37 w 74"/>
                <a:gd name="T1" fmla="*/ 0 h 36"/>
                <a:gd name="T2" fmla="*/ 0 w 74"/>
                <a:gd name="T3" fmla="*/ 36 h 36"/>
                <a:gd name="T4" fmla="*/ 0 w 74"/>
                <a:gd name="T5" fmla="*/ 36 h 36"/>
                <a:gd name="T6" fmla="*/ 26 w 74"/>
                <a:gd name="T7" fmla="*/ 36 h 36"/>
                <a:gd name="T8" fmla="*/ 26 w 74"/>
                <a:gd name="T9" fmla="*/ 26 h 36"/>
                <a:gd name="T10" fmla="*/ 47 w 74"/>
                <a:gd name="T11" fmla="*/ 26 h 36"/>
                <a:gd name="T12" fmla="*/ 47 w 74"/>
                <a:gd name="T13" fmla="*/ 36 h 36"/>
                <a:gd name="T14" fmla="*/ 74 w 74"/>
                <a:gd name="T15" fmla="*/ 36 h 36"/>
                <a:gd name="T16" fmla="*/ 74 w 74"/>
                <a:gd name="T17" fmla="*/ 36 h 36"/>
                <a:gd name="T18" fmla="*/ 37 w 7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/>
            </a:p>
          </p:txBody>
        </p:sp>
      </p:grpSp>
      <p:sp>
        <p:nvSpPr>
          <p:cNvPr id="4109" name="标题 4108">
            <a:extLst>
              <a:ext uri="{FF2B5EF4-FFF2-40B4-BE49-F238E27FC236}">
                <a16:creationId xmlns:a16="http://schemas.microsoft.com/office/drawing/2014/main" id="{0BF549A8-F9A5-419F-B38E-AEC725A5F312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02167" y="228600"/>
            <a:ext cx="11387667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1"/>
              <a:t>单击此处编辑母版标题样式</a:t>
            </a:r>
          </a:p>
        </p:txBody>
      </p:sp>
      <p:sp>
        <p:nvSpPr>
          <p:cNvPr id="1030" name="文本占位符 4109">
            <a:extLst>
              <a:ext uri="{FF2B5EF4-FFF2-40B4-BE49-F238E27FC236}">
                <a16:creationId xmlns:a16="http://schemas.microsoft.com/office/drawing/2014/main" id="{BCD3BF60-493E-4328-ACA1-A5D8C61BC558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406400" y="1600200"/>
            <a:ext cx="11387667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111" name="日期占位符 4110">
            <a:extLst>
              <a:ext uri="{FF2B5EF4-FFF2-40B4-BE49-F238E27FC236}">
                <a16:creationId xmlns:a16="http://schemas.microsoft.com/office/drawing/2014/main" id="{E09BB41F-FA37-4853-955A-5C937E339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12" name="页脚占位符 4111">
            <a:extLst>
              <a:ext uri="{FF2B5EF4-FFF2-40B4-BE49-F238E27FC236}">
                <a16:creationId xmlns:a16="http://schemas.microsoft.com/office/drawing/2014/main" id="{D4F98B5D-D838-4483-B18D-113FA20F6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113" name="灯片编号占位符 4112">
            <a:extLst>
              <a:ext uri="{FF2B5EF4-FFF2-40B4-BE49-F238E27FC236}">
                <a16:creationId xmlns:a16="http://schemas.microsoft.com/office/drawing/2014/main" id="{71643954-A0B4-4393-9394-6A2F259E4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1" y="6245225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400" noProof="1">
                <a:cs typeface="+mn-ea"/>
              </a:defRPr>
            </a:lvl1pPr>
          </a:lstStyle>
          <a:p>
            <a:pPr>
              <a:defRPr/>
            </a:pPr>
            <a:fld id="{62D1B875-19D7-4E48-98A2-2A46748D92EE}" type="slidenum">
              <a:rPr lang="en-US" altLang="zh-CN"/>
              <a:pPr>
                <a:defRPr/>
              </a:pPr>
              <a:t>‹#›</a:t>
            </a:fld>
            <a:endParaRPr 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2" panose="05020102010507070707" pitchFamily="18" charset="2"/>
        <a:buChar char="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anose="05020102010507070707" pitchFamily="18" charset="2"/>
        <a:buChar char="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 2" panose="05020102010507070707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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®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Layout" Target="../slideLayouts/slideLayout31.xml"/><Relationship Id="rId7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microsoft.com/office/2007/relationships/hdphoto" Target="../media/hdphoto2.wdp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4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10" Type="http://schemas.openxmlformats.org/officeDocument/2006/relationships/image" Target="../media/image50.jpeg"/><Relationship Id="rId4" Type="http://schemas.openxmlformats.org/officeDocument/2006/relationships/image" Target="../media/image45.gif"/><Relationship Id="rId9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75">
            <a:extLst>
              <a:ext uri="{FF2B5EF4-FFF2-40B4-BE49-F238E27FC236}">
                <a16:creationId xmlns:a16="http://schemas.microsoft.com/office/drawing/2014/main" id="{21A7851F-AA61-440B-A5BC-04B46772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048" y="824498"/>
            <a:ext cx="3242319" cy="1483274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0A8E324C-D934-4B4E-A5A0-E25E4C905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37" y="5486070"/>
            <a:ext cx="12388146" cy="1676545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1099B694-FB6E-461A-9E9D-38899D6CF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4" y="4445272"/>
            <a:ext cx="2322777" cy="2536156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DF0FEB8-208C-470D-95C8-2110FD5EA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694" y="4393238"/>
            <a:ext cx="1609483" cy="2042337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8E8991ED-62D8-413E-AF6C-4D73471A4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499" y="5713350"/>
            <a:ext cx="1054699" cy="682811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5D16732B-01A0-4236-9D4C-0FD11FDC8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71" y="5279872"/>
            <a:ext cx="1249788" cy="554784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AFCD1954-1A55-4E67-8E41-0AA5B9A79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7879" y="5825130"/>
            <a:ext cx="1152244" cy="743776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AC8C6C7A-6BAF-4353-9FBA-CA1E9ABED1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1865" y="5846713"/>
            <a:ext cx="768163" cy="493819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A164CE7B-7F7F-4D61-A61A-61FDBF169A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97192" y="1074100"/>
            <a:ext cx="1176630" cy="1560711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FA7251B3-25E5-409A-9505-3EDC74C62B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4694" y="3091628"/>
            <a:ext cx="1231499" cy="1158340"/>
          </a:xfrm>
          <a:prstGeom prst="rect">
            <a:avLst/>
          </a:prstGeom>
        </p:spPr>
      </p:pic>
      <p:pic>
        <p:nvPicPr>
          <p:cNvPr id="92" name="图形 91">
            <a:extLst>
              <a:ext uri="{FF2B5EF4-FFF2-40B4-BE49-F238E27FC236}">
                <a16:creationId xmlns:a16="http://schemas.microsoft.com/office/drawing/2014/main" id="{3345C08E-7249-4ACD-B694-374751D64F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47296" y="5095461"/>
            <a:ext cx="1325672" cy="1592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7143" y="1350212"/>
            <a:ext cx="297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TIẾNG VIỆT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3949" y="2494995"/>
            <a:ext cx="6553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Baloo" panose="03080902040302020200" pitchFamily="66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Baloo" panose="03080902040302020200" pitchFamily="66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Baloo" panose="03080902040302020200" pitchFamily="66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Baloo" panose="03080902040302020200" pitchFamily="66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Baloo" panose="03080902040302020200" pitchFamily="66" charset="0"/>
              </a:rPr>
              <a:t>chốn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Baloo" panose="03080902040302020200" pitchFamily="66" charset="0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Baloo" panose="03080902040302020200" pitchFamily="66" charset="0"/>
              </a:rPr>
              <a:t>quen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Baloo" panose="030809020403020202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2119" y="3406809"/>
            <a:ext cx="81115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sổ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địa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lí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/tr,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2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5022945"/>
            <a:ext cx="12193057" cy="1835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67" y="-115042"/>
            <a:ext cx="8634364" cy="6376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67" y="4279410"/>
            <a:ext cx="1491454" cy="22957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1776" y="1622192"/>
            <a:ext cx="3347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3600" u="sng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Tiêu</a:t>
            </a:r>
            <a:r>
              <a:rPr lang="en-US" sz="3600" u="sng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chí</a:t>
            </a:r>
            <a:r>
              <a:rPr lang="en-US" sz="3600" u="sng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lang="en-US" sz="3600" u="sng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endParaRPr lang="en-US" sz="3600" u="sng" dirty="0">
              <a:solidFill>
                <a:srgbClr val="FF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0943" y="2268523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fi-FI" sz="3200" dirty="0">
                <a:solidFill>
                  <a:srgbClr val="E53238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0943" y="2981579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Chữ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rõ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ràng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sạch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đẹp</a:t>
            </a:r>
            <a:endParaRPr lang="en-US" sz="3200" dirty="0">
              <a:solidFill>
                <a:srgbClr val="0064D2">
                  <a:lumMod val="75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0943" y="3694635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3.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bày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thức</a:t>
            </a:r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3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945"/>
            <a:ext cx="12193057" cy="1835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124" y="563895"/>
            <a:ext cx="4450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–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Bên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sổ</a:t>
            </a:r>
            <a:endParaRPr lang="en-US" sz="3200" dirty="0">
              <a:solidFill>
                <a:srgbClr val="000000"/>
              </a:solidFill>
              <a:latin typeface="Baloo" panose="03080902040302020200" pitchFamily="66" charset="0"/>
              <a:ea typeface="微软雅黑"/>
              <a:cs typeface="Baloo" panose="030809020403020202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24" y="1958399"/>
            <a:ext cx="4224894" cy="3542083"/>
          </a:xfrm>
          <a:prstGeom prst="rect">
            <a:avLst/>
          </a:prstGeom>
        </p:spPr>
      </p:pic>
      <p:sp>
        <p:nvSpPr>
          <p:cNvPr id="17" name="任意多边形: 形状 305">
            <a:extLst>
              <a:ext uri="{FF2B5EF4-FFF2-40B4-BE49-F238E27FC236}">
                <a16:creationId xmlns:a16="http://schemas.microsoft.com/office/drawing/2014/main" id="{B6C81B64-3DBA-4E2E-A2EF-F1D188958F9D}"/>
              </a:ext>
            </a:extLst>
          </p:cNvPr>
          <p:cNvSpPr/>
          <p:nvPr/>
        </p:nvSpPr>
        <p:spPr>
          <a:xfrm flipH="1">
            <a:off x="5696721" y="1502558"/>
            <a:ext cx="4981609" cy="3235197"/>
          </a:xfrm>
          <a:custGeom>
            <a:avLst/>
            <a:gdLst>
              <a:gd name="connsiteX0" fmla="*/ 50800 w 3217073"/>
              <a:gd name="connsiteY0" fmla="*/ 891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21" fmla="*/ 50800 w 3217073"/>
              <a:gd name="connsiteY21" fmla="*/ 89102 h 2197357"/>
              <a:gd name="connsiteX0" fmla="*/ 38100 w 3217073"/>
              <a:gd name="connsiteY0" fmla="*/ 1399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0" fmla="*/ 152400 w 3217073"/>
              <a:gd name="connsiteY0" fmla="*/ 2133802 h 2200916"/>
              <a:gd name="connsiteX1" fmla="*/ 25400 w 3217073"/>
              <a:gd name="connsiteY1" fmla="*/ 2057602 h 2200916"/>
              <a:gd name="connsiteX2" fmla="*/ 63500 w 3217073"/>
              <a:gd name="connsiteY2" fmla="*/ 1536902 h 2200916"/>
              <a:gd name="connsiteX3" fmla="*/ 0 w 3217073"/>
              <a:gd name="connsiteY3" fmla="*/ 1054302 h 2200916"/>
              <a:gd name="connsiteX4" fmla="*/ 63500 w 3217073"/>
              <a:gd name="connsiteY4" fmla="*/ 609802 h 2200916"/>
              <a:gd name="connsiteX5" fmla="*/ 38100 w 3217073"/>
              <a:gd name="connsiteY5" fmla="*/ 139902 h 2200916"/>
              <a:gd name="connsiteX6" fmla="*/ 495300 w 3217073"/>
              <a:gd name="connsiteY6" fmla="*/ 51002 h 2200916"/>
              <a:gd name="connsiteX7" fmla="*/ 1168400 w 3217073"/>
              <a:gd name="connsiteY7" fmla="*/ 89102 h 2200916"/>
              <a:gd name="connsiteX8" fmla="*/ 1955800 w 3217073"/>
              <a:gd name="connsiteY8" fmla="*/ 202 h 2200916"/>
              <a:gd name="connsiteX9" fmla="*/ 2844800 w 3217073"/>
              <a:gd name="connsiteY9" fmla="*/ 63702 h 2200916"/>
              <a:gd name="connsiteX10" fmla="*/ 3136900 w 3217073"/>
              <a:gd name="connsiteY10" fmla="*/ 25602 h 2200916"/>
              <a:gd name="connsiteX11" fmla="*/ 3136900 w 3217073"/>
              <a:gd name="connsiteY11" fmla="*/ 292302 h 2200916"/>
              <a:gd name="connsiteX12" fmla="*/ 3162300 w 3217073"/>
              <a:gd name="connsiteY12" fmla="*/ 901902 h 2200916"/>
              <a:gd name="connsiteX13" fmla="*/ 3098800 w 3217073"/>
              <a:gd name="connsiteY13" fmla="*/ 1562302 h 2200916"/>
              <a:gd name="connsiteX14" fmla="*/ 3200400 w 3217073"/>
              <a:gd name="connsiteY14" fmla="*/ 2032202 h 2200916"/>
              <a:gd name="connsiteX15" fmla="*/ 3162300 w 3217073"/>
              <a:gd name="connsiteY15" fmla="*/ 2159202 h 2200916"/>
              <a:gd name="connsiteX16" fmla="*/ 2692400 w 3217073"/>
              <a:gd name="connsiteY16" fmla="*/ 2133802 h 2200916"/>
              <a:gd name="connsiteX17" fmla="*/ 1981200 w 3217073"/>
              <a:gd name="connsiteY17" fmla="*/ 2197302 h 2200916"/>
              <a:gd name="connsiteX18" fmla="*/ 1333500 w 3217073"/>
              <a:gd name="connsiteY18" fmla="*/ 2121102 h 2200916"/>
              <a:gd name="connsiteX19" fmla="*/ 762000 w 3217073"/>
              <a:gd name="connsiteY19" fmla="*/ 2184602 h 2200916"/>
              <a:gd name="connsiteX20" fmla="*/ 212619 w 3217073"/>
              <a:gd name="connsiteY20" fmla="*/ 2200916 h 2200916"/>
              <a:gd name="connsiteX0" fmla="*/ 25400 w 3217073"/>
              <a:gd name="connsiteY0" fmla="*/ 2057602 h 2200916"/>
              <a:gd name="connsiteX1" fmla="*/ 63500 w 3217073"/>
              <a:gd name="connsiteY1" fmla="*/ 1536902 h 2200916"/>
              <a:gd name="connsiteX2" fmla="*/ 0 w 3217073"/>
              <a:gd name="connsiteY2" fmla="*/ 1054302 h 2200916"/>
              <a:gd name="connsiteX3" fmla="*/ 63500 w 3217073"/>
              <a:gd name="connsiteY3" fmla="*/ 609802 h 2200916"/>
              <a:gd name="connsiteX4" fmla="*/ 38100 w 3217073"/>
              <a:gd name="connsiteY4" fmla="*/ 139902 h 2200916"/>
              <a:gd name="connsiteX5" fmla="*/ 495300 w 3217073"/>
              <a:gd name="connsiteY5" fmla="*/ 51002 h 2200916"/>
              <a:gd name="connsiteX6" fmla="*/ 1168400 w 3217073"/>
              <a:gd name="connsiteY6" fmla="*/ 89102 h 2200916"/>
              <a:gd name="connsiteX7" fmla="*/ 1955800 w 3217073"/>
              <a:gd name="connsiteY7" fmla="*/ 202 h 2200916"/>
              <a:gd name="connsiteX8" fmla="*/ 2844800 w 3217073"/>
              <a:gd name="connsiteY8" fmla="*/ 63702 h 2200916"/>
              <a:gd name="connsiteX9" fmla="*/ 3136900 w 3217073"/>
              <a:gd name="connsiteY9" fmla="*/ 25602 h 2200916"/>
              <a:gd name="connsiteX10" fmla="*/ 3136900 w 3217073"/>
              <a:gd name="connsiteY10" fmla="*/ 292302 h 2200916"/>
              <a:gd name="connsiteX11" fmla="*/ 3162300 w 3217073"/>
              <a:gd name="connsiteY11" fmla="*/ 901902 h 2200916"/>
              <a:gd name="connsiteX12" fmla="*/ 3098800 w 3217073"/>
              <a:gd name="connsiteY12" fmla="*/ 1562302 h 2200916"/>
              <a:gd name="connsiteX13" fmla="*/ 3200400 w 3217073"/>
              <a:gd name="connsiteY13" fmla="*/ 2032202 h 2200916"/>
              <a:gd name="connsiteX14" fmla="*/ 3162300 w 3217073"/>
              <a:gd name="connsiteY14" fmla="*/ 2159202 h 2200916"/>
              <a:gd name="connsiteX15" fmla="*/ 2692400 w 3217073"/>
              <a:gd name="connsiteY15" fmla="*/ 2133802 h 2200916"/>
              <a:gd name="connsiteX16" fmla="*/ 1981200 w 3217073"/>
              <a:gd name="connsiteY16" fmla="*/ 2197302 h 2200916"/>
              <a:gd name="connsiteX17" fmla="*/ 1333500 w 3217073"/>
              <a:gd name="connsiteY17" fmla="*/ 2121102 h 2200916"/>
              <a:gd name="connsiteX18" fmla="*/ 762000 w 3217073"/>
              <a:gd name="connsiteY18" fmla="*/ 2184602 h 2200916"/>
              <a:gd name="connsiteX19" fmla="*/ 212619 w 3217073"/>
              <a:gd name="connsiteY19" fmla="*/ 2200916 h 2200916"/>
              <a:gd name="connsiteX0" fmla="*/ 25400 w 3217073"/>
              <a:gd name="connsiteY0" fmla="*/ 2057972 h 2201286"/>
              <a:gd name="connsiteX1" fmla="*/ 63500 w 3217073"/>
              <a:gd name="connsiteY1" fmla="*/ 1537272 h 2201286"/>
              <a:gd name="connsiteX2" fmla="*/ 0 w 3217073"/>
              <a:gd name="connsiteY2" fmla="*/ 1054672 h 2201286"/>
              <a:gd name="connsiteX3" fmla="*/ 63500 w 3217073"/>
              <a:gd name="connsiteY3" fmla="*/ 610172 h 2201286"/>
              <a:gd name="connsiteX4" fmla="*/ 38100 w 3217073"/>
              <a:gd name="connsiteY4" fmla="*/ 140272 h 2201286"/>
              <a:gd name="connsiteX5" fmla="*/ 495300 w 3217073"/>
              <a:gd name="connsiteY5" fmla="*/ 51372 h 2201286"/>
              <a:gd name="connsiteX6" fmla="*/ 1168400 w 3217073"/>
              <a:gd name="connsiteY6" fmla="*/ 89472 h 2201286"/>
              <a:gd name="connsiteX7" fmla="*/ 1955800 w 3217073"/>
              <a:gd name="connsiteY7" fmla="*/ 572 h 2201286"/>
              <a:gd name="connsiteX8" fmla="*/ 2844800 w 3217073"/>
              <a:gd name="connsiteY8" fmla="*/ 64072 h 2201286"/>
              <a:gd name="connsiteX9" fmla="*/ 3136900 w 3217073"/>
              <a:gd name="connsiteY9" fmla="*/ 292672 h 2201286"/>
              <a:gd name="connsiteX10" fmla="*/ 3162300 w 3217073"/>
              <a:gd name="connsiteY10" fmla="*/ 902272 h 2201286"/>
              <a:gd name="connsiteX11" fmla="*/ 3098800 w 3217073"/>
              <a:gd name="connsiteY11" fmla="*/ 1562672 h 2201286"/>
              <a:gd name="connsiteX12" fmla="*/ 3200400 w 3217073"/>
              <a:gd name="connsiteY12" fmla="*/ 2032572 h 2201286"/>
              <a:gd name="connsiteX13" fmla="*/ 3162300 w 3217073"/>
              <a:gd name="connsiteY13" fmla="*/ 2159572 h 2201286"/>
              <a:gd name="connsiteX14" fmla="*/ 2692400 w 3217073"/>
              <a:gd name="connsiteY14" fmla="*/ 2134172 h 2201286"/>
              <a:gd name="connsiteX15" fmla="*/ 1981200 w 3217073"/>
              <a:gd name="connsiteY15" fmla="*/ 2197672 h 2201286"/>
              <a:gd name="connsiteX16" fmla="*/ 1333500 w 3217073"/>
              <a:gd name="connsiteY16" fmla="*/ 2121472 h 2201286"/>
              <a:gd name="connsiteX17" fmla="*/ 762000 w 3217073"/>
              <a:gd name="connsiteY17" fmla="*/ 2184972 h 2201286"/>
              <a:gd name="connsiteX18" fmla="*/ 212619 w 3217073"/>
              <a:gd name="connsiteY18" fmla="*/ 2201286 h 2201286"/>
              <a:gd name="connsiteX0" fmla="*/ 25400 w 3181715"/>
              <a:gd name="connsiteY0" fmla="*/ 2057972 h 2201286"/>
              <a:gd name="connsiteX1" fmla="*/ 63500 w 3181715"/>
              <a:gd name="connsiteY1" fmla="*/ 1537272 h 2201286"/>
              <a:gd name="connsiteX2" fmla="*/ 0 w 3181715"/>
              <a:gd name="connsiteY2" fmla="*/ 1054672 h 2201286"/>
              <a:gd name="connsiteX3" fmla="*/ 63500 w 3181715"/>
              <a:gd name="connsiteY3" fmla="*/ 610172 h 2201286"/>
              <a:gd name="connsiteX4" fmla="*/ 38100 w 3181715"/>
              <a:gd name="connsiteY4" fmla="*/ 140272 h 2201286"/>
              <a:gd name="connsiteX5" fmla="*/ 495300 w 3181715"/>
              <a:gd name="connsiteY5" fmla="*/ 51372 h 2201286"/>
              <a:gd name="connsiteX6" fmla="*/ 1168400 w 3181715"/>
              <a:gd name="connsiteY6" fmla="*/ 89472 h 2201286"/>
              <a:gd name="connsiteX7" fmla="*/ 1955800 w 3181715"/>
              <a:gd name="connsiteY7" fmla="*/ 572 h 2201286"/>
              <a:gd name="connsiteX8" fmla="*/ 2844800 w 3181715"/>
              <a:gd name="connsiteY8" fmla="*/ 64072 h 2201286"/>
              <a:gd name="connsiteX9" fmla="*/ 3136900 w 3181715"/>
              <a:gd name="connsiteY9" fmla="*/ 292672 h 2201286"/>
              <a:gd name="connsiteX10" fmla="*/ 3162300 w 3181715"/>
              <a:gd name="connsiteY10" fmla="*/ 902272 h 2201286"/>
              <a:gd name="connsiteX11" fmla="*/ 3098800 w 3181715"/>
              <a:gd name="connsiteY11" fmla="*/ 1562672 h 2201286"/>
              <a:gd name="connsiteX12" fmla="*/ 3162300 w 3181715"/>
              <a:gd name="connsiteY12" fmla="*/ 2159572 h 2201286"/>
              <a:gd name="connsiteX13" fmla="*/ 2692400 w 3181715"/>
              <a:gd name="connsiteY13" fmla="*/ 2134172 h 2201286"/>
              <a:gd name="connsiteX14" fmla="*/ 1981200 w 3181715"/>
              <a:gd name="connsiteY14" fmla="*/ 2197672 h 2201286"/>
              <a:gd name="connsiteX15" fmla="*/ 1333500 w 3181715"/>
              <a:gd name="connsiteY15" fmla="*/ 2121472 h 2201286"/>
              <a:gd name="connsiteX16" fmla="*/ 762000 w 3181715"/>
              <a:gd name="connsiteY16" fmla="*/ 2184972 h 2201286"/>
              <a:gd name="connsiteX17" fmla="*/ 212619 w 3181715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38100 w 3171853"/>
              <a:gd name="connsiteY4" fmla="*/ 140272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46463 w 3171853"/>
              <a:gd name="connsiteY4" fmla="*/ 168236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197739"/>
              <a:gd name="connsiteX1" fmla="*/ 63500 w 3171853"/>
              <a:gd name="connsiteY1" fmla="*/ 1537272 h 2197739"/>
              <a:gd name="connsiteX2" fmla="*/ 0 w 3171853"/>
              <a:gd name="connsiteY2" fmla="*/ 1054672 h 2197739"/>
              <a:gd name="connsiteX3" fmla="*/ 63500 w 3171853"/>
              <a:gd name="connsiteY3" fmla="*/ 610172 h 2197739"/>
              <a:gd name="connsiteX4" fmla="*/ 46463 w 3171853"/>
              <a:gd name="connsiteY4" fmla="*/ 168236 h 2197739"/>
              <a:gd name="connsiteX5" fmla="*/ 495300 w 3171853"/>
              <a:gd name="connsiteY5" fmla="*/ 51372 h 2197739"/>
              <a:gd name="connsiteX6" fmla="*/ 1168400 w 3171853"/>
              <a:gd name="connsiteY6" fmla="*/ 89472 h 2197739"/>
              <a:gd name="connsiteX7" fmla="*/ 1955800 w 3171853"/>
              <a:gd name="connsiteY7" fmla="*/ 572 h 2197739"/>
              <a:gd name="connsiteX8" fmla="*/ 2844800 w 3171853"/>
              <a:gd name="connsiteY8" fmla="*/ 64072 h 2197739"/>
              <a:gd name="connsiteX9" fmla="*/ 3136900 w 3171853"/>
              <a:gd name="connsiteY9" fmla="*/ 292672 h 2197739"/>
              <a:gd name="connsiteX10" fmla="*/ 3162300 w 3171853"/>
              <a:gd name="connsiteY10" fmla="*/ 902272 h 2197739"/>
              <a:gd name="connsiteX11" fmla="*/ 3098800 w 3171853"/>
              <a:gd name="connsiteY11" fmla="*/ 1562672 h 2197739"/>
              <a:gd name="connsiteX12" fmla="*/ 3061935 w 3171853"/>
              <a:gd name="connsiteY12" fmla="*/ 2094322 h 2197739"/>
              <a:gd name="connsiteX13" fmla="*/ 2692400 w 3171853"/>
              <a:gd name="connsiteY13" fmla="*/ 2134172 h 2197739"/>
              <a:gd name="connsiteX14" fmla="*/ 1981200 w 3171853"/>
              <a:gd name="connsiteY14" fmla="*/ 2197672 h 2197739"/>
              <a:gd name="connsiteX15" fmla="*/ 1333500 w 3171853"/>
              <a:gd name="connsiteY15" fmla="*/ 2121472 h 2197739"/>
              <a:gd name="connsiteX16" fmla="*/ 762000 w 3171853"/>
              <a:gd name="connsiteY16" fmla="*/ 2184972 h 2197739"/>
              <a:gd name="connsiteX17" fmla="*/ 179164 w 3171853"/>
              <a:gd name="connsiteY17" fmla="*/ 2126715 h 21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1853" h="2197739">
                <a:moveTo>
                  <a:pt x="25400" y="2057972"/>
                </a:moveTo>
                <a:cubicBezTo>
                  <a:pt x="10583" y="1958489"/>
                  <a:pt x="67733" y="1704489"/>
                  <a:pt x="63500" y="1537272"/>
                </a:cubicBezTo>
                <a:cubicBezTo>
                  <a:pt x="59267" y="1370055"/>
                  <a:pt x="0" y="1209189"/>
                  <a:pt x="0" y="1054672"/>
                </a:cubicBezTo>
                <a:cubicBezTo>
                  <a:pt x="0" y="900155"/>
                  <a:pt x="57150" y="762572"/>
                  <a:pt x="63500" y="610172"/>
                </a:cubicBezTo>
                <a:cubicBezTo>
                  <a:pt x="69850" y="457772"/>
                  <a:pt x="-25504" y="261369"/>
                  <a:pt x="46463" y="168236"/>
                </a:cubicBezTo>
                <a:cubicBezTo>
                  <a:pt x="118430" y="75103"/>
                  <a:pt x="308311" y="64499"/>
                  <a:pt x="495300" y="51372"/>
                </a:cubicBezTo>
                <a:cubicBezTo>
                  <a:pt x="682290" y="38245"/>
                  <a:pt x="924983" y="97939"/>
                  <a:pt x="1168400" y="89472"/>
                </a:cubicBezTo>
                <a:cubicBezTo>
                  <a:pt x="1411817" y="81005"/>
                  <a:pt x="1676400" y="4805"/>
                  <a:pt x="1955800" y="572"/>
                </a:cubicBezTo>
                <a:cubicBezTo>
                  <a:pt x="2235200" y="-3661"/>
                  <a:pt x="2647950" y="15389"/>
                  <a:pt x="2844800" y="64072"/>
                </a:cubicBezTo>
                <a:cubicBezTo>
                  <a:pt x="3041650" y="112755"/>
                  <a:pt x="3083983" y="152972"/>
                  <a:pt x="3136900" y="292672"/>
                </a:cubicBezTo>
                <a:cubicBezTo>
                  <a:pt x="3189817" y="432372"/>
                  <a:pt x="3168650" y="690605"/>
                  <a:pt x="3162300" y="902272"/>
                </a:cubicBezTo>
                <a:cubicBezTo>
                  <a:pt x="3155950" y="1113939"/>
                  <a:pt x="3115527" y="1363997"/>
                  <a:pt x="3098800" y="1562672"/>
                </a:cubicBezTo>
                <a:cubicBezTo>
                  <a:pt x="3082073" y="1761347"/>
                  <a:pt x="3129668" y="1999072"/>
                  <a:pt x="3061935" y="2094322"/>
                </a:cubicBezTo>
                <a:cubicBezTo>
                  <a:pt x="2994202" y="2189572"/>
                  <a:pt x="2872522" y="2116947"/>
                  <a:pt x="2692400" y="2134172"/>
                </a:cubicBezTo>
                <a:cubicBezTo>
                  <a:pt x="2512278" y="2151397"/>
                  <a:pt x="2207683" y="2199789"/>
                  <a:pt x="1981200" y="2197672"/>
                </a:cubicBezTo>
                <a:cubicBezTo>
                  <a:pt x="1754717" y="2195555"/>
                  <a:pt x="1536700" y="2123589"/>
                  <a:pt x="1333500" y="2121472"/>
                </a:cubicBezTo>
                <a:cubicBezTo>
                  <a:pt x="1130300" y="2119355"/>
                  <a:pt x="954389" y="2184098"/>
                  <a:pt x="762000" y="2184972"/>
                </a:cubicBezTo>
                <a:cubicBezTo>
                  <a:pt x="569611" y="2185846"/>
                  <a:pt x="241712" y="2080768"/>
                  <a:pt x="179164" y="2126715"/>
                </a:cubicBezTo>
              </a:path>
            </a:pathLst>
          </a:custGeom>
          <a:noFill/>
          <a:ln w="381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3187" y="2285958"/>
            <a:ext cx="44686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4579" descr="图片14">
            <a:extLst>
              <a:ext uri="{FF2B5EF4-FFF2-40B4-BE49-F238E27FC236}">
                <a16:creationId xmlns:a16="http://schemas.microsoft.com/office/drawing/2014/main" id="{90B06A5A-BB21-493C-A051-5A3B6A6B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5">
            <a:extLst>
              <a:ext uri="{FF2B5EF4-FFF2-40B4-BE49-F238E27FC236}">
                <a16:creationId xmlns:a16="http://schemas.microsoft.com/office/drawing/2014/main" id="{F7DA4973-CAA4-4F67-A806-4621BB5FC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771" y="1"/>
            <a:ext cx="5923193" cy="3098042"/>
          </a:xfrm>
          <a:prstGeom prst="rect">
            <a:avLst/>
          </a:prstGeom>
        </p:spPr>
      </p:pic>
      <p:sp>
        <p:nvSpPr>
          <p:cNvPr id="10" name="文本框 37">
            <a:extLst>
              <a:ext uri="{FF2B5EF4-FFF2-40B4-BE49-F238E27FC236}">
                <a16:creationId xmlns:a16="http://schemas.microsoft.com/office/drawing/2014/main" id="{306FED68-BD59-4E18-84CE-1F9895001930}"/>
              </a:ext>
            </a:extLst>
          </p:cNvPr>
          <p:cNvSpPr txBox="1"/>
          <p:nvPr/>
        </p:nvSpPr>
        <p:spPr>
          <a:xfrm>
            <a:off x="2852552" y="579526"/>
            <a:ext cx="4831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b)  </a:t>
            </a:r>
            <a:r>
              <a:rPr lang="vi-VN" altLang="zh-CN" sz="40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Viết tên 2 – 3 đường phố hoặc làng xã mà em biết.</a:t>
            </a:r>
            <a:endParaRPr lang="zh-CN" altLang="en-US" sz="4000" b="1" dirty="0">
              <a:ln w="3810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loo" panose="03080902040302020200" pitchFamily="66" charset="0"/>
              <a:ea typeface="方正流行体简体" panose="03000509000000000000" pitchFamily="65" charset="-122"/>
              <a:cs typeface="Baloo" panose="030809020403020202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FF37C-04E8-4DB0-B726-67E057AB5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4" y="3236930"/>
            <a:ext cx="3273524" cy="2577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DBAE4-23B2-4B24-8A57-698989B90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34" y="3359365"/>
            <a:ext cx="3273523" cy="2455142"/>
          </a:xfrm>
          <a:prstGeom prst="snip2DiagRect">
            <a:avLst>
              <a:gd name="adj1" fmla="val 22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A73D48-18A4-4DF9-BED7-579B44ABA6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04" y="3232791"/>
            <a:ext cx="3273522" cy="2489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945"/>
            <a:ext cx="12193057" cy="1835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4454" y="4202325"/>
            <a:ext cx="4468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Võ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9D181-FF99-4D9F-8C6B-B2444CFA9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5" y="737305"/>
            <a:ext cx="3849335" cy="30309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EEF6A9-395C-4A2A-A19B-1027695E5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98" y="649599"/>
            <a:ext cx="3991619" cy="2993714"/>
          </a:xfrm>
          <a:prstGeom prst="snip2DiagRect">
            <a:avLst>
              <a:gd name="adj1" fmla="val 22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9E3DF3-CA96-4986-BF0B-42D60F304284}"/>
              </a:ext>
            </a:extLst>
          </p:cNvPr>
          <p:cNvSpPr/>
          <p:nvPr/>
        </p:nvSpPr>
        <p:spPr>
          <a:xfrm>
            <a:off x="6096000" y="4134654"/>
            <a:ext cx="5735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Nguyễn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Đình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Chiểu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945"/>
            <a:ext cx="12193057" cy="1835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EAA931-1380-437F-8627-4222EA376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4" y="759790"/>
            <a:ext cx="4015138" cy="305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A99C5E-38B9-4884-A310-099C12AD4AC0}"/>
              </a:ext>
            </a:extLst>
          </p:cNvPr>
          <p:cNvSpPr/>
          <p:nvPr/>
        </p:nvSpPr>
        <p:spPr>
          <a:xfrm>
            <a:off x="1131882" y="4313424"/>
            <a:ext cx="4468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Giang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D9624C-FE65-4237-9327-B1B736D94CBB}"/>
              </a:ext>
            </a:extLst>
          </p:cNvPr>
          <p:cNvSpPr/>
          <p:nvPr/>
        </p:nvSpPr>
        <p:spPr>
          <a:xfrm>
            <a:off x="7189783" y="4198754"/>
            <a:ext cx="4468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Xã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Quảng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Lâm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5D83A3-7CBB-4B33-B17D-0D810498A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7984"/>
            <a:ext cx="5101376" cy="340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30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75">
            <a:extLst>
              <a:ext uri="{FF2B5EF4-FFF2-40B4-BE49-F238E27FC236}">
                <a16:creationId xmlns:a16="http://schemas.microsoft.com/office/drawing/2014/main" id="{21A7851F-AA61-440B-A5BC-04B46772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43" y="282929"/>
            <a:ext cx="10685298" cy="5810693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481771AC-CBB1-4521-B4C0-41941F300F8E}"/>
              </a:ext>
            </a:extLst>
          </p:cNvPr>
          <p:cNvSpPr txBox="1"/>
          <p:nvPr/>
        </p:nvSpPr>
        <p:spPr>
          <a:xfrm>
            <a:off x="2017772" y="2478853"/>
            <a:ext cx="886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2. </a:t>
            </a:r>
            <a:r>
              <a:rPr lang="en-US" altLang="zh-CN" sz="5400" b="1" dirty="0" err="1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Phân</a:t>
            </a:r>
            <a:r>
              <a:rPr lang="en-US" altLang="zh-CN" sz="5400" b="1" dirty="0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 </a:t>
            </a:r>
            <a:r>
              <a:rPr lang="en-US" altLang="zh-CN" sz="5400" b="1" dirty="0" err="1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biệt</a:t>
            </a:r>
            <a:r>
              <a:rPr lang="en-US" altLang="zh-CN" sz="5400" b="1" dirty="0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 </a:t>
            </a:r>
            <a:r>
              <a:rPr lang="en-US" altLang="zh-CN" sz="5400" b="1" dirty="0" err="1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vần</a:t>
            </a:r>
            <a:r>
              <a:rPr lang="en-US" altLang="zh-CN" sz="5400" b="1" dirty="0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 “</a:t>
            </a:r>
            <a:r>
              <a:rPr lang="en-US" altLang="zh-CN" sz="5400" b="1" dirty="0" err="1">
                <a:ln w="952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ch</a:t>
            </a:r>
            <a:r>
              <a:rPr lang="en-US" altLang="zh-CN" sz="5400" b="1" dirty="0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” </a:t>
            </a:r>
            <a:r>
              <a:rPr lang="en-US" altLang="zh-CN" sz="5400" b="1" dirty="0" err="1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và</a:t>
            </a:r>
            <a:r>
              <a:rPr lang="en-US" altLang="zh-CN" sz="5400" b="1" dirty="0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 “</a:t>
            </a:r>
            <a:r>
              <a:rPr lang="en-US" altLang="zh-CN" sz="5400" b="1" dirty="0">
                <a:ln w="952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tr</a:t>
            </a:r>
            <a:r>
              <a:rPr lang="en-US" altLang="zh-CN" sz="5400" b="1" dirty="0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”; “</a:t>
            </a:r>
            <a:r>
              <a:rPr lang="en-US" altLang="zh-CN" sz="5400" b="1" dirty="0" err="1">
                <a:ln w="952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ong</a:t>
            </a:r>
            <a:r>
              <a:rPr lang="en-US" altLang="zh-CN" sz="5400" b="1" dirty="0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” </a:t>
            </a:r>
            <a:r>
              <a:rPr lang="en-US" altLang="zh-CN" sz="5400" b="1" dirty="0" err="1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và</a:t>
            </a:r>
            <a:r>
              <a:rPr lang="en-US" altLang="zh-CN" sz="5400" b="1" dirty="0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 “</a:t>
            </a:r>
            <a:r>
              <a:rPr lang="en-US" altLang="zh-CN" sz="5400" b="1" dirty="0" err="1">
                <a:ln w="952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ông</a:t>
            </a:r>
            <a:r>
              <a:rPr lang="en-US" altLang="zh-CN" sz="5400" b="1" dirty="0">
                <a:ln w="9525">
                  <a:solidFill>
                    <a:srgbClr val="00B050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” </a:t>
            </a:r>
            <a:endParaRPr lang="zh-CN" altLang="en-US" sz="5400" b="1" dirty="0">
              <a:ln w="9525">
                <a:solidFill>
                  <a:srgbClr val="00B050"/>
                </a:solidFill>
              </a:ln>
              <a:solidFill>
                <a:srgbClr val="93C46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loo" panose="03080902040302020200" pitchFamily="66" charset="0"/>
              <a:ea typeface="方正流行体简体" panose="03000509000000000000" pitchFamily="65" charset="-122"/>
              <a:cs typeface="Baloo" panose="03080902040302020200" pitchFamily="66" charset="0"/>
            </a:endParaRP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0A8E324C-D934-4B4E-A5A0-E25E4C905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37" y="5486070"/>
            <a:ext cx="12388146" cy="1676545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1099B694-FB6E-461A-9E9D-38899D6CF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13" y="4152018"/>
            <a:ext cx="2322777" cy="2536156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DF0FEB8-208C-470D-95C8-2110FD5EA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694" y="4393238"/>
            <a:ext cx="1609483" cy="2042337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8E8991ED-62D8-413E-AF6C-4D73471A4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499" y="5713350"/>
            <a:ext cx="1054699" cy="682811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5D16732B-01A0-4236-9D4C-0FD11FDC8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71" y="5279872"/>
            <a:ext cx="1249788" cy="554784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AFCD1954-1A55-4E67-8E41-0AA5B9A79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7879" y="5825130"/>
            <a:ext cx="1152244" cy="743776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AC8C6C7A-6BAF-4353-9FBA-CA1E9ABED1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1865" y="5846713"/>
            <a:ext cx="768163" cy="493819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A164CE7B-7F7F-4D61-A61A-61FDBF169A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97192" y="1074100"/>
            <a:ext cx="117663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945"/>
            <a:ext cx="12193057" cy="18350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286FAA-4EED-4D89-82E8-87E2B9E39E47}"/>
              </a:ext>
            </a:extLst>
          </p:cNvPr>
          <p:cNvGrpSpPr/>
          <p:nvPr/>
        </p:nvGrpSpPr>
        <p:grpSpPr>
          <a:xfrm>
            <a:off x="1964311" y="343153"/>
            <a:ext cx="7666899" cy="933053"/>
            <a:chOff x="1722172" y="2293116"/>
            <a:chExt cx="4981609" cy="3235197"/>
          </a:xfrm>
        </p:grpSpPr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46E25E25-86DF-4C10-8AA3-DE01FEB69183}"/>
                </a:ext>
              </a:extLst>
            </p:cNvPr>
            <p:cNvSpPr/>
            <p:nvPr/>
          </p:nvSpPr>
          <p:spPr>
            <a:xfrm>
              <a:off x="1815276" y="2356120"/>
              <a:ext cx="4795074" cy="30151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任意多边形: 形状 305">
              <a:extLst>
                <a:ext uri="{FF2B5EF4-FFF2-40B4-BE49-F238E27FC236}">
                  <a16:creationId xmlns:a16="http://schemas.microsoft.com/office/drawing/2014/main" id="{37F7617E-4E6D-4774-9987-F405A4EABCC9}"/>
                </a:ext>
              </a:extLst>
            </p:cNvPr>
            <p:cNvSpPr/>
            <p:nvPr/>
          </p:nvSpPr>
          <p:spPr>
            <a:xfrm flipH="1">
              <a:off x="1722172" y="2293116"/>
              <a:ext cx="4981609" cy="3235197"/>
            </a:xfrm>
            <a:custGeom>
              <a:avLst/>
              <a:gdLst>
                <a:gd name="connsiteX0" fmla="*/ 50800 w 3217073"/>
                <a:gd name="connsiteY0" fmla="*/ 89102 h 2197357"/>
                <a:gd name="connsiteX1" fmla="*/ 495300 w 3217073"/>
                <a:gd name="connsiteY1" fmla="*/ 51002 h 2197357"/>
                <a:gd name="connsiteX2" fmla="*/ 1168400 w 3217073"/>
                <a:gd name="connsiteY2" fmla="*/ 89102 h 2197357"/>
                <a:gd name="connsiteX3" fmla="*/ 1955800 w 3217073"/>
                <a:gd name="connsiteY3" fmla="*/ 202 h 2197357"/>
                <a:gd name="connsiteX4" fmla="*/ 2844800 w 3217073"/>
                <a:gd name="connsiteY4" fmla="*/ 63702 h 2197357"/>
                <a:gd name="connsiteX5" fmla="*/ 3136900 w 3217073"/>
                <a:gd name="connsiteY5" fmla="*/ 25602 h 2197357"/>
                <a:gd name="connsiteX6" fmla="*/ 3136900 w 3217073"/>
                <a:gd name="connsiteY6" fmla="*/ 292302 h 2197357"/>
                <a:gd name="connsiteX7" fmla="*/ 3162300 w 3217073"/>
                <a:gd name="connsiteY7" fmla="*/ 901902 h 2197357"/>
                <a:gd name="connsiteX8" fmla="*/ 3098800 w 3217073"/>
                <a:gd name="connsiteY8" fmla="*/ 1562302 h 2197357"/>
                <a:gd name="connsiteX9" fmla="*/ 3200400 w 3217073"/>
                <a:gd name="connsiteY9" fmla="*/ 2032202 h 2197357"/>
                <a:gd name="connsiteX10" fmla="*/ 3162300 w 3217073"/>
                <a:gd name="connsiteY10" fmla="*/ 2159202 h 2197357"/>
                <a:gd name="connsiteX11" fmla="*/ 2692400 w 3217073"/>
                <a:gd name="connsiteY11" fmla="*/ 2133802 h 2197357"/>
                <a:gd name="connsiteX12" fmla="*/ 1981200 w 3217073"/>
                <a:gd name="connsiteY12" fmla="*/ 2197302 h 2197357"/>
                <a:gd name="connsiteX13" fmla="*/ 1333500 w 3217073"/>
                <a:gd name="connsiteY13" fmla="*/ 2121102 h 2197357"/>
                <a:gd name="connsiteX14" fmla="*/ 762000 w 3217073"/>
                <a:gd name="connsiteY14" fmla="*/ 2184602 h 2197357"/>
                <a:gd name="connsiteX15" fmla="*/ 152400 w 3217073"/>
                <a:gd name="connsiteY15" fmla="*/ 2133802 h 2197357"/>
                <a:gd name="connsiteX16" fmla="*/ 25400 w 3217073"/>
                <a:gd name="connsiteY16" fmla="*/ 2057602 h 2197357"/>
                <a:gd name="connsiteX17" fmla="*/ 63500 w 3217073"/>
                <a:gd name="connsiteY17" fmla="*/ 1536902 h 2197357"/>
                <a:gd name="connsiteX18" fmla="*/ 0 w 3217073"/>
                <a:gd name="connsiteY18" fmla="*/ 1054302 h 2197357"/>
                <a:gd name="connsiteX19" fmla="*/ 63500 w 3217073"/>
                <a:gd name="connsiteY19" fmla="*/ 609802 h 2197357"/>
                <a:gd name="connsiteX20" fmla="*/ 38100 w 3217073"/>
                <a:gd name="connsiteY20" fmla="*/ 139902 h 2197357"/>
                <a:gd name="connsiteX21" fmla="*/ 50800 w 3217073"/>
                <a:gd name="connsiteY21" fmla="*/ 89102 h 2197357"/>
                <a:gd name="connsiteX0" fmla="*/ 38100 w 3217073"/>
                <a:gd name="connsiteY0" fmla="*/ 139902 h 2197357"/>
                <a:gd name="connsiteX1" fmla="*/ 495300 w 3217073"/>
                <a:gd name="connsiteY1" fmla="*/ 51002 h 2197357"/>
                <a:gd name="connsiteX2" fmla="*/ 1168400 w 3217073"/>
                <a:gd name="connsiteY2" fmla="*/ 89102 h 2197357"/>
                <a:gd name="connsiteX3" fmla="*/ 1955800 w 3217073"/>
                <a:gd name="connsiteY3" fmla="*/ 202 h 2197357"/>
                <a:gd name="connsiteX4" fmla="*/ 2844800 w 3217073"/>
                <a:gd name="connsiteY4" fmla="*/ 63702 h 2197357"/>
                <a:gd name="connsiteX5" fmla="*/ 3136900 w 3217073"/>
                <a:gd name="connsiteY5" fmla="*/ 25602 h 2197357"/>
                <a:gd name="connsiteX6" fmla="*/ 3136900 w 3217073"/>
                <a:gd name="connsiteY6" fmla="*/ 292302 h 2197357"/>
                <a:gd name="connsiteX7" fmla="*/ 3162300 w 3217073"/>
                <a:gd name="connsiteY7" fmla="*/ 901902 h 2197357"/>
                <a:gd name="connsiteX8" fmla="*/ 3098800 w 3217073"/>
                <a:gd name="connsiteY8" fmla="*/ 1562302 h 2197357"/>
                <a:gd name="connsiteX9" fmla="*/ 3200400 w 3217073"/>
                <a:gd name="connsiteY9" fmla="*/ 2032202 h 2197357"/>
                <a:gd name="connsiteX10" fmla="*/ 3162300 w 3217073"/>
                <a:gd name="connsiteY10" fmla="*/ 2159202 h 2197357"/>
                <a:gd name="connsiteX11" fmla="*/ 2692400 w 3217073"/>
                <a:gd name="connsiteY11" fmla="*/ 2133802 h 2197357"/>
                <a:gd name="connsiteX12" fmla="*/ 1981200 w 3217073"/>
                <a:gd name="connsiteY12" fmla="*/ 2197302 h 2197357"/>
                <a:gd name="connsiteX13" fmla="*/ 1333500 w 3217073"/>
                <a:gd name="connsiteY13" fmla="*/ 2121102 h 2197357"/>
                <a:gd name="connsiteX14" fmla="*/ 762000 w 3217073"/>
                <a:gd name="connsiteY14" fmla="*/ 2184602 h 2197357"/>
                <a:gd name="connsiteX15" fmla="*/ 152400 w 3217073"/>
                <a:gd name="connsiteY15" fmla="*/ 2133802 h 2197357"/>
                <a:gd name="connsiteX16" fmla="*/ 25400 w 3217073"/>
                <a:gd name="connsiteY16" fmla="*/ 2057602 h 2197357"/>
                <a:gd name="connsiteX17" fmla="*/ 63500 w 3217073"/>
                <a:gd name="connsiteY17" fmla="*/ 1536902 h 2197357"/>
                <a:gd name="connsiteX18" fmla="*/ 0 w 3217073"/>
                <a:gd name="connsiteY18" fmla="*/ 1054302 h 2197357"/>
                <a:gd name="connsiteX19" fmla="*/ 63500 w 3217073"/>
                <a:gd name="connsiteY19" fmla="*/ 609802 h 2197357"/>
                <a:gd name="connsiteX20" fmla="*/ 38100 w 3217073"/>
                <a:gd name="connsiteY20" fmla="*/ 139902 h 2197357"/>
                <a:gd name="connsiteX0" fmla="*/ 152400 w 3217073"/>
                <a:gd name="connsiteY0" fmla="*/ 2133802 h 2200916"/>
                <a:gd name="connsiteX1" fmla="*/ 25400 w 3217073"/>
                <a:gd name="connsiteY1" fmla="*/ 2057602 h 2200916"/>
                <a:gd name="connsiteX2" fmla="*/ 63500 w 3217073"/>
                <a:gd name="connsiteY2" fmla="*/ 1536902 h 2200916"/>
                <a:gd name="connsiteX3" fmla="*/ 0 w 3217073"/>
                <a:gd name="connsiteY3" fmla="*/ 1054302 h 2200916"/>
                <a:gd name="connsiteX4" fmla="*/ 63500 w 3217073"/>
                <a:gd name="connsiteY4" fmla="*/ 609802 h 2200916"/>
                <a:gd name="connsiteX5" fmla="*/ 38100 w 3217073"/>
                <a:gd name="connsiteY5" fmla="*/ 139902 h 2200916"/>
                <a:gd name="connsiteX6" fmla="*/ 495300 w 3217073"/>
                <a:gd name="connsiteY6" fmla="*/ 51002 h 2200916"/>
                <a:gd name="connsiteX7" fmla="*/ 1168400 w 3217073"/>
                <a:gd name="connsiteY7" fmla="*/ 89102 h 2200916"/>
                <a:gd name="connsiteX8" fmla="*/ 1955800 w 3217073"/>
                <a:gd name="connsiteY8" fmla="*/ 202 h 2200916"/>
                <a:gd name="connsiteX9" fmla="*/ 2844800 w 3217073"/>
                <a:gd name="connsiteY9" fmla="*/ 63702 h 2200916"/>
                <a:gd name="connsiteX10" fmla="*/ 3136900 w 3217073"/>
                <a:gd name="connsiteY10" fmla="*/ 25602 h 2200916"/>
                <a:gd name="connsiteX11" fmla="*/ 3136900 w 3217073"/>
                <a:gd name="connsiteY11" fmla="*/ 292302 h 2200916"/>
                <a:gd name="connsiteX12" fmla="*/ 3162300 w 3217073"/>
                <a:gd name="connsiteY12" fmla="*/ 901902 h 2200916"/>
                <a:gd name="connsiteX13" fmla="*/ 3098800 w 3217073"/>
                <a:gd name="connsiteY13" fmla="*/ 1562302 h 2200916"/>
                <a:gd name="connsiteX14" fmla="*/ 3200400 w 3217073"/>
                <a:gd name="connsiteY14" fmla="*/ 2032202 h 2200916"/>
                <a:gd name="connsiteX15" fmla="*/ 3162300 w 3217073"/>
                <a:gd name="connsiteY15" fmla="*/ 2159202 h 2200916"/>
                <a:gd name="connsiteX16" fmla="*/ 2692400 w 3217073"/>
                <a:gd name="connsiteY16" fmla="*/ 2133802 h 2200916"/>
                <a:gd name="connsiteX17" fmla="*/ 1981200 w 3217073"/>
                <a:gd name="connsiteY17" fmla="*/ 2197302 h 2200916"/>
                <a:gd name="connsiteX18" fmla="*/ 1333500 w 3217073"/>
                <a:gd name="connsiteY18" fmla="*/ 2121102 h 2200916"/>
                <a:gd name="connsiteX19" fmla="*/ 762000 w 3217073"/>
                <a:gd name="connsiteY19" fmla="*/ 2184602 h 2200916"/>
                <a:gd name="connsiteX20" fmla="*/ 212619 w 3217073"/>
                <a:gd name="connsiteY20" fmla="*/ 2200916 h 2200916"/>
                <a:gd name="connsiteX0" fmla="*/ 25400 w 3217073"/>
                <a:gd name="connsiteY0" fmla="*/ 2057602 h 2200916"/>
                <a:gd name="connsiteX1" fmla="*/ 63500 w 3217073"/>
                <a:gd name="connsiteY1" fmla="*/ 1536902 h 2200916"/>
                <a:gd name="connsiteX2" fmla="*/ 0 w 3217073"/>
                <a:gd name="connsiteY2" fmla="*/ 1054302 h 2200916"/>
                <a:gd name="connsiteX3" fmla="*/ 63500 w 3217073"/>
                <a:gd name="connsiteY3" fmla="*/ 609802 h 2200916"/>
                <a:gd name="connsiteX4" fmla="*/ 38100 w 3217073"/>
                <a:gd name="connsiteY4" fmla="*/ 139902 h 2200916"/>
                <a:gd name="connsiteX5" fmla="*/ 495300 w 3217073"/>
                <a:gd name="connsiteY5" fmla="*/ 51002 h 2200916"/>
                <a:gd name="connsiteX6" fmla="*/ 1168400 w 3217073"/>
                <a:gd name="connsiteY6" fmla="*/ 89102 h 2200916"/>
                <a:gd name="connsiteX7" fmla="*/ 1955800 w 3217073"/>
                <a:gd name="connsiteY7" fmla="*/ 202 h 2200916"/>
                <a:gd name="connsiteX8" fmla="*/ 2844800 w 3217073"/>
                <a:gd name="connsiteY8" fmla="*/ 63702 h 2200916"/>
                <a:gd name="connsiteX9" fmla="*/ 3136900 w 3217073"/>
                <a:gd name="connsiteY9" fmla="*/ 25602 h 2200916"/>
                <a:gd name="connsiteX10" fmla="*/ 3136900 w 3217073"/>
                <a:gd name="connsiteY10" fmla="*/ 292302 h 2200916"/>
                <a:gd name="connsiteX11" fmla="*/ 3162300 w 3217073"/>
                <a:gd name="connsiteY11" fmla="*/ 901902 h 2200916"/>
                <a:gd name="connsiteX12" fmla="*/ 3098800 w 3217073"/>
                <a:gd name="connsiteY12" fmla="*/ 1562302 h 2200916"/>
                <a:gd name="connsiteX13" fmla="*/ 3200400 w 3217073"/>
                <a:gd name="connsiteY13" fmla="*/ 2032202 h 2200916"/>
                <a:gd name="connsiteX14" fmla="*/ 3162300 w 3217073"/>
                <a:gd name="connsiteY14" fmla="*/ 2159202 h 2200916"/>
                <a:gd name="connsiteX15" fmla="*/ 2692400 w 3217073"/>
                <a:gd name="connsiteY15" fmla="*/ 2133802 h 2200916"/>
                <a:gd name="connsiteX16" fmla="*/ 1981200 w 3217073"/>
                <a:gd name="connsiteY16" fmla="*/ 2197302 h 2200916"/>
                <a:gd name="connsiteX17" fmla="*/ 1333500 w 3217073"/>
                <a:gd name="connsiteY17" fmla="*/ 2121102 h 2200916"/>
                <a:gd name="connsiteX18" fmla="*/ 762000 w 3217073"/>
                <a:gd name="connsiteY18" fmla="*/ 2184602 h 2200916"/>
                <a:gd name="connsiteX19" fmla="*/ 212619 w 3217073"/>
                <a:gd name="connsiteY19" fmla="*/ 2200916 h 2200916"/>
                <a:gd name="connsiteX0" fmla="*/ 25400 w 3217073"/>
                <a:gd name="connsiteY0" fmla="*/ 2057972 h 2201286"/>
                <a:gd name="connsiteX1" fmla="*/ 63500 w 3217073"/>
                <a:gd name="connsiteY1" fmla="*/ 1537272 h 2201286"/>
                <a:gd name="connsiteX2" fmla="*/ 0 w 3217073"/>
                <a:gd name="connsiteY2" fmla="*/ 1054672 h 2201286"/>
                <a:gd name="connsiteX3" fmla="*/ 63500 w 3217073"/>
                <a:gd name="connsiteY3" fmla="*/ 610172 h 2201286"/>
                <a:gd name="connsiteX4" fmla="*/ 38100 w 3217073"/>
                <a:gd name="connsiteY4" fmla="*/ 140272 h 2201286"/>
                <a:gd name="connsiteX5" fmla="*/ 495300 w 3217073"/>
                <a:gd name="connsiteY5" fmla="*/ 51372 h 2201286"/>
                <a:gd name="connsiteX6" fmla="*/ 1168400 w 3217073"/>
                <a:gd name="connsiteY6" fmla="*/ 89472 h 2201286"/>
                <a:gd name="connsiteX7" fmla="*/ 1955800 w 3217073"/>
                <a:gd name="connsiteY7" fmla="*/ 572 h 2201286"/>
                <a:gd name="connsiteX8" fmla="*/ 2844800 w 3217073"/>
                <a:gd name="connsiteY8" fmla="*/ 64072 h 2201286"/>
                <a:gd name="connsiteX9" fmla="*/ 3136900 w 3217073"/>
                <a:gd name="connsiteY9" fmla="*/ 292672 h 2201286"/>
                <a:gd name="connsiteX10" fmla="*/ 3162300 w 3217073"/>
                <a:gd name="connsiteY10" fmla="*/ 902272 h 2201286"/>
                <a:gd name="connsiteX11" fmla="*/ 3098800 w 3217073"/>
                <a:gd name="connsiteY11" fmla="*/ 1562672 h 2201286"/>
                <a:gd name="connsiteX12" fmla="*/ 3200400 w 3217073"/>
                <a:gd name="connsiteY12" fmla="*/ 2032572 h 2201286"/>
                <a:gd name="connsiteX13" fmla="*/ 3162300 w 3217073"/>
                <a:gd name="connsiteY13" fmla="*/ 2159572 h 2201286"/>
                <a:gd name="connsiteX14" fmla="*/ 2692400 w 3217073"/>
                <a:gd name="connsiteY14" fmla="*/ 2134172 h 2201286"/>
                <a:gd name="connsiteX15" fmla="*/ 1981200 w 3217073"/>
                <a:gd name="connsiteY15" fmla="*/ 2197672 h 2201286"/>
                <a:gd name="connsiteX16" fmla="*/ 1333500 w 3217073"/>
                <a:gd name="connsiteY16" fmla="*/ 2121472 h 2201286"/>
                <a:gd name="connsiteX17" fmla="*/ 762000 w 3217073"/>
                <a:gd name="connsiteY17" fmla="*/ 2184972 h 2201286"/>
                <a:gd name="connsiteX18" fmla="*/ 212619 w 3217073"/>
                <a:gd name="connsiteY18" fmla="*/ 2201286 h 2201286"/>
                <a:gd name="connsiteX0" fmla="*/ 25400 w 3181715"/>
                <a:gd name="connsiteY0" fmla="*/ 2057972 h 2201286"/>
                <a:gd name="connsiteX1" fmla="*/ 63500 w 3181715"/>
                <a:gd name="connsiteY1" fmla="*/ 1537272 h 2201286"/>
                <a:gd name="connsiteX2" fmla="*/ 0 w 3181715"/>
                <a:gd name="connsiteY2" fmla="*/ 1054672 h 2201286"/>
                <a:gd name="connsiteX3" fmla="*/ 63500 w 3181715"/>
                <a:gd name="connsiteY3" fmla="*/ 610172 h 2201286"/>
                <a:gd name="connsiteX4" fmla="*/ 38100 w 3181715"/>
                <a:gd name="connsiteY4" fmla="*/ 140272 h 2201286"/>
                <a:gd name="connsiteX5" fmla="*/ 495300 w 3181715"/>
                <a:gd name="connsiteY5" fmla="*/ 51372 h 2201286"/>
                <a:gd name="connsiteX6" fmla="*/ 1168400 w 3181715"/>
                <a:gd name="connsiteY6" fmla="*/ 89472 h 2201286"/>
                <a:gd name="connsiteX7" fmla="*/ 1955800 w 3181715"/>
                <a:gd name="connsiteY7" fmla="*/ 572 h 2201286"/>
                <a:gd name="connsiteX8" fmla="*/ 2844800 w 3181715"/>
                <a:gd name="connsiteY8" fmla="*/ 64072 h 2201286"/>
                <a:gd name="connsiteX9" fmla="*/ 3136900 w 3181715"/>
                <a:gd name="connsiteY9" fmla="*/ 292672 h 2201286"/>
                <a:gd name="connsiteX10" fmla="*/ 3162300 w 3181715"/>
                <a:gd name="connsiteY10" fmla="*/ 902272 h 2201286"/>
                <a:gd name="connsiteX11" fmla="*/ 3098800 w 3181715"/>
                <a:gd name="connsiteY11" fmla="*/ 1562672 h 2201286"/>
                <a:gd name="connsiteX12" fmla="*/ 3162300 w 3181715"/>
                <a:gd name="connsiteY12" fmla="*/ 2159572 h 2201286"/>
                <a:gd name="connsiteX13" fmla="*/ 2692400 w 3181715"/>
                <a:gd name="connsiteY13" fmla="*/ 2134172 h 2201286"/>
                <a:gd name="connsiteX14" fmla="*/ 1981200 w 3181715"/>
                <a:gd name="connsiteY14" fmla="*/ 2197672 h 2201286"/>
                <a:gd name="connsiteX15" fmla="*/ 1333500 w 3181715"/>
                <a:gd name="connsiteY15" fmla="*/ 2121472 h 2201286"/>
                <a:gd name="connsiteX16" fmla="*/ 762000 w 3181715"/>
                <a:gd name="connsiteY16" fmla="*/ 2184972 h 2201286"/>
                <a:gd name="connsiteX17" fmla="*/ 212619 w 3181715"/>
                <a:gd name="connsiteY17" fmla="*/ 2201286 h 2201286"/>
                <a:gd name="connsiteX0" fmla="*/ 25400 w 3171853"/>
                <a:gd name="connsiteY0" fmla="*/ 2057972 h 2201286"/>
                <a:gd name="connsiteX1" fmla="*/ 63500 w 3171853"/>
                <a:gd name="connsiteY1" fmla="*/ 1537272 h 2201286"/>
                <a:gd name="connsiteX2" fmla="*/ 0 w 3171853"/>
                <a:gd name="connsiteY2" fmla="*/ 1054672 h 2201286"/>
                <a:gd name="connsiteX3" fmla="*/ 63500 w 3171853"/>
                <a:gd name="connsiteY3" fmla="*/ 610172 h 2201286"/>
                <a:gd name="connsiteX4" fmla="*/ 38100 w 3171853"/>
                <a:gd name="connsiteY4" fmla="*/ 140272 h 2201286"/>
                <a:gd name="connsiteX5" fmla="*/ 495300 w 3171853"/>
                <a:gd name="connsiteY5" fmla="*/ 51372 h 2201286"/>
                <a:gd name="connsiteX6" fmla="*/ 1168400 w 3171853"/>
                <a:gd name="connsiteY6" fmla="*/ 89472 h 2201286"/>
                <a:gd name="connsiteX7" fmla="*/ 1955800 w 3171853"/>
                <a:gd name="connsiteY7" fmla="*/ 572 h 2201286"/>
                <a:gd name="connsiteX8" fmla="*/ 2844800 w 3171853"/>
                <a:gd name="connsiteY8" fmla="*/ 64072 h 2201286"/>
                <a:gd name="connsiteX9" fmla="*/ 3136900 w 3171853"/>
                <a:gd name="connsiteY9" fmla="*/ 292672 h 2201286"/>
                <a:gd name="connsiteX10" fmla="*/ 3162300 w 3171853"/>
                <a:gd name="connsiteY10" fmla="*/ 902272 h 2201286"/>
                <a:gd name="connsiteX11" fmla="*/ 3098800 w 3171853"/>
                <a:gd name="connsiteY11" fmla="*/ 1562672 h 2201286"/>
                <a:gd name="connsiteX12" fmla="*/ 3061935 w 3171853"/>
                <a:gd name="connsiteY12" fmla="*/ 2094322 h 2201286"/>
                <a:gd name="connsiteX13" fmla="*/ 2692400 w 3171853"/>
                <a:gd name="connsiteY13" fmla="*/ 2134172 h 2201286"/>
                <a:gd name="connsiteX14" fmla="*/ 1981200 w 3171853"/>
                <a:gd name="connsiteY14" fmla="*/ 2197672 h 2201286"/>
                <a:gd name="connsiteX15" fmla="*/ 1333500 w 3171853"/>
                <a:gd name="connsiteY15" fmla="*/ 2121472 h 2201286"/>
                <a:gd name="connsiteX16" fmla="*/ 762000 w 3171853"/>
                <a:gd name="connsiteY16" fmla="*/ 2184972 h 2201286"/>
                <a:gd name="connsiteX17" fmla="*/ 212619 w 3171853"/>
                <a:gd name="connsiteY17" fmla="*/ 2201286 h 2201286"/>
                <a:gd name="connsiteX0" fmla="*/ 25400 w 3171853"/>
                <a:gd name="connsiteY0" fmla="*/ 2057972 h 2201286"/>
                <a:gd name="connsiteX1" fmla="*/ 63500 w 3171853"/>
                <a:gd name="connsiteY1" fmla="*/ 1537272 h 2201286"/>
                <a:gd name="connsiteX2" fmla="*/ 0 w 3171853"/>
                <a:gd name="connsiteY2" fmla="*/ 1054672 h 2201286"/>
                <a:gd name="connsiteX3" fmla="*/ 63500 w 3171853"/>
                <a:gd name="connsiteY3" fmla="*/ 610172 h 2201286"/>
                <a:gd name="connsiteX4" fmla="*/ 46463 w 3171853"/>
                <a:gd name="connsiteY4" fmla="*/ 168236 h 2201286"/>
                <a:gd name="connsiteX5" fmla="*/ 495300 w 3171853"/>
                <a:gd name="connsiteY5" fmla="*/ 51372 h 2201286"/>
                <a:gd name="connsiteX6" fmla="*/ 1168400 w 3171853"/>
                <a:gd name="connsiteY6" fmla="*/ 89472 h 2201286"/>
                <a:gd name="connsiteX7" fmla="*/ 1955800 w 3171853"/>
                <a:gd name="connsiteY7" fmla="*/ 572 h 2201286"/>
                <a:gd name="connsiteX8" fmla="*/ 2844800 w 3171853"/>
                <a:gd name="connsiteY8" fmla="*/ 64072 h 2201286"/>
                <a:gd name="connsiteX9" fmla="*/ 3136900 w 3171853"/>
                <a:gd name="connsiteY9" fmla="*/ 292672 h 2201286"/>
                <a:gd name="connsiteX10" fmla="*/ 3162300 w 3171853"/>
                <a:gd name="connsiteY10" fmla="*/ 902272 h 2201286"/>
                <a:gd name="connsiteX11" fmla="*/ 3098800 w 3171853"/>
                <a:gd name="connsiteY11" fmla="*/ 1562672 h 2201286"/>
                <a:gd name="connsiteX12" fmla="*/ 3061935 w 3171853"/>
                <a:gd name="connsiteY12" fmla="*/ 2094322 h 2201286"/>
                <a:gd name="connsiteX13" fmla="*/ 2692400 w 3171853"/>
                <a:gd name="connsiteY13" fmla="*/ 2134172 h 2201286"/>
                <a:gd name="connsiteX14" fmla="*/ 1981200 w 3171853"/>
                <a:gd name="connsiteY14" fmla="*/ 2197672 h 2201286"/>
                <a:gd name="connsiteX15" fmla="*/ 1333500 w 3171853"/>
                <a:gd name="connsiteY15" fmla="*/ 2121472 h 2201286"/>
                <a:gd name="connsiteX16" fmla="*/ 762000 w 3171853"/>
                <a:gd name="connsiteY16" fmla="*/ 2184972 h 2201286"/>
                <a:gd name="connsiteX17" fmla="*/ 212619 w 3171853"/>
                <a:gd name="connsiteY17" fmla="*/ 2201286 h 2201286"/>
                <a:gd name="connsiteX0" fmla="*/ 25400 w 3171853"/>
                <a:gd name="connsiteY0" fmla="*/ 2057972 h 2197739"/>
                <a:gd name="connsiteX1" fmla="*/ 63500 w 3171853"/>
                <a:gd name="connsiteY1" fmla="*/ 1537272 h 2197739"/>
                <a:gd name="connsiteX2" fmla="*/ 0 w 3171853"/>
                <a:gd name="connsiteY2" fmla="*/ 1054672 h 2197739"/>
                <a:gd name="connsiteX3" fmla="*/ 63500 w 3171853"/>
                <a:gd name="connsiteY3" fmla="*/ 610172 h 2197739"/>
                <a:gd name="connsiteX4" fmla="*/ 46463 w 3171853"/>
                <a:gd name="connsiteY4" fmla="*/ 168236 h 2197739"/>
                <a:gd name="connsiteX5" fmla="*/ 495300 w 3171853"/>
                <a:gd name="connsiteY5" fmla="*/ 51372 h 2197739"/>
                <a:gd name="connsiteX6" fmla="*/ 1168400 w 3171853"/>
                <a:gd name="connsiteY6" fmla="*/ 89472 h 2197739"/>
                <a:gd name="connsiteX7" fmla="*/ 1955800 w 3171853"/>
                <a:gd name="connsiteY7" fmla="*/ 572 h 2197739"/>
                <a:gd name="connsiteX8" fmla="*/ 2844800 w 3171853"/>
                <a:gd name="connsiteY8" fmla="*/ 64072 h 2197739"/>
                <a:gd name="connsiteX9" fmla="*/ 3136900 w 3171853"/>
                <a:gd name="connsiteY9" fmla="*/ 292672 h 2197739"/>
                <a:gd name="connsiteX10" fmla="*/ 3162300 w 3171853"/>
                <a:gd name="connsiteY10" fmla="*/ 902272 h 2197739"/>
                <a:gd name="connsiteX11" fmla="*/ 3098800 w 3171853"/>
                <a:gd name="connsiteY11" fmla="*/ 1562672 h 2197739"/>
                <a:gd name="connsiteX12" fmla="*/ 3061935 w 3171853"/>
                <a:gd name="connsiteY12" fmla="*/ 2094322 h 2197739"/>
                <a:gd name="connsiteX13" fmla="*/ 2692400 w 3171853"/>
                <a:gd name="connsiteY13" fmla="*/ 2134172 h 2197739"/>
                <a:gd name="connsiteX14" fmla="*/ 1981200 w 3171853"/>
                <a:gd name="connsiteY14" fmla="*/ 2197672 h 2197739"/>
                <a:gd name="connsiteX15" fmla="*/ 1333500 w 3171853"/>
                <a:gd name="connsiteY15" fmla="*/ 2121472 h 2197739"/>
                <a:gd name="connsiteX16" fmla="*/ 762000 w 3171853"/>
                <a:gd name="connsiteY16" fmla="*/ 2184972 h 2197739"/>
                <a:gd name="connsiteX17" fmla="*/ 179164 w 3171853"/>
                <a:gd name="connsiteY17" fmla="*/ 2126715 h 219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71853" h="2197739">
                  <a:moveTo>
                    <a:pt x="25400" y="2057972"/>
                  </a:moveTo>
                  <a:cubicBezTo>
                    <a:pt x="10583" y="1958489"/>
                    <a:pt x="67733" y="1704489"/>
                    <a:pt x="63500" y="1537272"/>
                  </a:cubicBezTo>
                  <a:cubicBezTo>
                    <a:pt x="59267" y="1370055"/>
                    <a:pt x="0" y="1209189"/>
                    <a:pt x="0" y="1054672"/>
                  </a:cubicBezTo>
                  <a:cubicBezTo>
                    <a:pt x="0" y="900155"/>
                    <a:pt x="57150" y="762572"/>
                    <a:pt x="63500" y="610172"/>
                  </a:cubicBezTo>
                  <a:cubicBezTo>
                    <a:pt x="69850" y="457772"/>
                    <a:pt x="-25504" y="261369"/>
                    <a:pt x="46463" y="168236"/>
                  </a:cubicBezTo>
                  <a:cubicBezTo>
                    <a:pt x="118430" y="75103"/>
                    <a:pt x="308311" y="64499"/>
                    <a:pt x="495300" y="51372"/>
                  </a:cubicBezTo>
                  <a:cubicBezTo>
                    <a:pt x="682290" y="38245"/>
                    <a:pt x="924983" y="97939"/>
                    <a:pt x="1168400" y="89472"/>
                  </a:cubicBezTo>
                  <a:cubicBezTo>
                    <a:pt x="1411817" y="81005"/>
                    <a:pt x="1676400" y="4805"/>
                    <a:pt x="1955800" y="572"/>
                  </a:cubicBezTo>
                  <a:cubicBezTo>
                    <a:pt x="2235200" y="-3661"/>
                    <a:pt x="2647950" y="15389"/>
                    <a:pt x="2844800" y="64072"/>
                  </a:cubicBezTo>
                  <a:cubicBezTo>
                    <a:pt x="3041650" y="112755"/>
                    <a:pt x="3083983" y="152972"/>
                    <a:pt x="3136900" y="292672"/>
                  </a:cubicBezTo>
                  <a:cubicBezTo>
                    <a:pt x="3189817" y="432372"/>
                    <a:pt x="3168650" y="690605"/>
                    <a:pt x="3162300" y="902272"/>
                  </a:cubicBezTo>
                  <a:cubicBezTo>
                    <a:pt x="3155950" y="1113939"/>
                    <a:pt x="3115527" y="1363997"/>
                    <a:pt x="3098800" y="1562672"/>
                  </a:cubicBezTo>
                  <a:cubicBezTo>
                    <a:pt x="3082073" y="1761347"/>
                    <a:pt x="3129668" y="1999072"/>
                    <a:pt x="3061935" y="2094322"/>
                  </a:cubicBezTo>
                  <a:cubicBezTo>
                    <a:pt x="2994202" y="2189572"/>
                    <a:pt x="2872522" y="2116947"/>
                    <a:pt x="2692400" y="2134172"/>
                  </a:cubicBezTo>
                  <a:cubicBezTo>
                    <a:pt x="2512278" y="2151397"/>
                    <a:pt x="2207683" y="2199789"/>
                    <a:pt x="1981200" y="2197672"/>
                  </a:cubicBezTo>
                  <a:cubicBezTo>
                    <a:pt x="1754717" y="2195555"/>
                    <a:pt x="1536700" y="2123589"/>
                    <a:pt x="1333500" y="2121472"/>
                  </a:cubicBezTo>
                  <a:cubicBezTo>
                    <a:pt x="1130300" y="2119355"/>
                    <a:pt x="954389" y="2184098"/>
                    <a:pt x="762000" y="2184972"/>
                  </a:cubicBezTo>
                  <a:cubicBezTo>
                    <a:pt x="569611" y="2185846"/>
                    <a:pt x="241712" y="2080768"/>
                    <a:pt x="179164" y="2126715"/>
                  </a:cubicBezTo>
                </a:path>
              </a:pathLst>
            </a:custGeom>
            <a:noFill/>
            <a:ln w="381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EA7D288-CF3B-4004-BC4C-48AC7A4DE124}"/>
              </a:ext>
            </a:extLst>
          </p:cNvPr>
          <p:cNvSpPr/>
          <p:nvPr/>
        </p:nvSpPr>
        <p:spPr>
          <a:xfrm>
            <a:off x="2553798" y="361324"/>
            <a:ext cx="70055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– 3 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3EF96-D256-4CC9-A9CA-DA89ADC1CAF9}"/>
              </a:ext>
            </a:extLst>
          </p:cNvPr>
          <p:cNvSpPr/>
          <p:nvPr/>
        </p:nvSpPr>
        <p:spPr>
          <a:xfrm>
            <a:off x="910736" y="1608475"/>
            <a:ext cx="108335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 Bắt đầu bằng chữ </a:t>
            </a:r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 hoặc chữ </a:t>
            </a:r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, có nghĩa: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vi-VN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–	Chỉ người trong gia đình, dòng họ.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vi-VN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–	Chỉ cây cối.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815D6-ADA6-42CD-A37A-AC73048C4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86" y="3034912"/>
            <a:ext cx="1963540" cy="62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E609A6-92A0-4836-AF52-679D69C9B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05" y="4378176"/>
            <a:ext cx="1963540" cy="6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2056A9-3FDF-4BB8-B748-5D6EEE0F5DC4}"/>
              </a:ext>
            </a:extLst>
          </p:cNvPr>
          <p:cNvGrpSpPr/>
          <p:nvPr/>
        </p:nvGrpSpPr>
        <p:grpSpPr>
          <a:xfrm>
            <a:off x="876210" y="1492429"/>
            <a:ext cx="4237152" cy="4562851"/>
            <a:chOff x="762196" y="315288"/>
            <a:chExt cx="4129549" cy="48282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8D239A1-B150-4179-A239-B102A0061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74921C-0639-4FBD-9282-BBEFFED911D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rgbClr val="9FD9E5"/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9F1ABC5-584B-4C60-9AEE-8E5F10EFDE55}"/>
              </a:ext>
            </a:extLst>
          </p:cNvPr>
          <p:cNvSpPr txBox="1"/>
          <p:nvPr/>
        </p:nvSpPr>
        <p:spPr>
          <a:xfrm>
            <a:off x="1385088" y="1903807"/>
            <a:ext cx="3334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Chỉ</a:t>
            </a:r>
            <a:r>
              <a:rPr lang="en-US" sz="2800" b="1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ng</a:t>
            </a:r>
            <a:r>
              <a:rPr lang="vi-VN" sz="2800" b="1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ư</a:t>
            </a:r>
            <a:r>
              <a:rPr lang="en-US" sz="2800" b="1" kern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ời</a:t>
            </a:r>
            <a:r>
              <a:rPr lang="en-US" sz="2800" b="1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2800" b="1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gia</a:t>
            </a:r>
            <a:r>
              <a:rPr lang="en-US" sz="2800" b="1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đình</a:t>
            </a:r>
            <a:r>
              <a:rPr lang="en-US" sz="2800" b="1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2800" b="1" kern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dòng</a:t>
            </a:r>
            <a:r>
              <a:rPr lang="en-US" sz="2800" b="1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</a:t>
            </a:r>
            <a:endParaRPr lang="en-US" sz="2800" b="1" kern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0A3145B6-ABD8-4AEC-A50D-2FD3977A36B1}"/>
              </a:ext>
            </a:extLst>
          </p:cNvPr>
          <p:cNvSpPr/>
          <p:nvPr/>
        </p:nvSpPr>
        <p:spPr>
          <a:xfrm>
            <a:off x="1680790" y="3269292"/>
            <a:ext cx="2617694" cy="66338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1E203-2F36-46E8-A0EE-A01458929F2E}"/>
              </a:ext>
            </a:extLst>
          </p:cNvPr>
          <p:cNvSpPr/>
          <p:nvPr/>
        </p:nvSpPr>
        <p:spPr>
          <a:xfrm>
            <a:off x="1385088" y="457257"/>
            <a:ext cx="103928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 đầu bằng chữ </a:t>
            </a:r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hoặc chữ </a:t>
            </a:r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có nghĩa: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vi-VN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432AA03C-C9DB-4222-B35C-CBCEB96222D1}"/>
              </a:ext>
            </a:extLst>
          </p:cNvPr>
          <p:cNvSpPr/>
          <p:nvPr/>
        </p:nvSpPr>
        <p:spPr>
          <a:xfrm>
            <a:off x="1680790" y="4129467"/>
            <a:ext cx="2617694" cy="66338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C0CB2D50-E563-4907-82C4-AF9D536CCCB5}"/>
              </a:ext>
            </a:extLst>
          </p:cNvPr>
          <p:cNvSpPr/>
          <p:nvPr/>
        </p:nvSpPr>
        <p:spPr>
          <a:xfrm>
            <a:off x="1680790" y="4989642"/>
            <a:ext cx="2617694" cy="66338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49B5DF-EA40-4361-B9D1-CD6877AA4DD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403663"/>
            <a:ext cx="5698988" cy="50474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22CC8-C5F5-4C39-831D-082624547377}"/>
              </a:ext>
            </a:extLst>
          </p:cNvPr>
          <p:cNvGrpSpPr/>
          <p:nvPr/>
        </p:nvGrpSpPr>
        <p:grpSpPr>
          <a:xfrm>
            <a:off x="6581500" y="2380860"/>
            <a:ext cx="1393246" cy="1274009"/>
            <a:chOff x="495939" y="2371240"/>
            <a:chExt cx="1309614" cy="1531553"/>
          </a:xfrm>
        </p:grpSpPr>
        <p:pic>
          <p:nvPicPr>
            <p:cNvPr id="12" name="Picture 4" descr="Red apple fruit Royalty Free Vector Image - VectorStock">
              <a:extLst>
                <a:ext uri="{FF2B5EF4-FFF2-40B4-BE49-F238E27FC236}">
                  <a16:creationId xmlns:a16="http://schemas.microsoft.com/office/drawing/2014/main" id="{E708EE1B-BF88-45DA-BE77-C135E9DFB9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8" t="10506" r="14574" b="17088"/>
            <a:stretch/>
          </p:blipFill>
          <p:spPr bwMode="auto">
            <a:xfrm>
              <a:off x="495939" y="2371240"/>
              <a:ext cx="1309614" cy="146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0281ED-11CB-4BDC-B452-3DBA1F64E8DB}"/>
                </a:ext>
              </a:extLst>
            </p:cNvPr>
            <p:cNvSpPr/>
            <p:nvPr/>
          </p:nvSpPr>
          <p:spPr>
            <a:xfrm>
              <a:off x="615937" y="2656991"/>
              <a:ext cx="1140935" cy="1245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trúc</a:t>
              </a:r>
              <a:endParaRPr lang="en-US" sz="4267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endParaRPr lang="en-US" sz="1867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E26B07-D537-4FEF-9227-C304679336B0}"/>
              </a:ext>
            </a:extLst>
          </p:cNvPr>
          <p:cNvGrpSpPr/>
          <p:nvPr/>
        </p:nvGrpSpPr>
        <p:grpSpPr>
          <a:xfrm>
            <a:off x="8248871" y="1743856"/>
            <a:ext cx="1393246" cy="1274009"/>
            <a:chOff x="495939" y="2371240"/>
            <a:chExt cx="1309614" cy="1531553"/>
          </a:xfrm>
        </p:grpSpPr>
        <p:pic>
          <p:nvPicPr>
            <p:cNvPr id="15" name="Picture 4" descr="Red apple fruit Royalty Free Vector Image - VectorStock">
              <a:extLst>
                <a:ext uri="{FF2B5EF4-FFF2-40B4-BE49-F238E27FC236}">
                  <a16:creationId xmlns:a16="http://schemas.microsoft.com/office/drawing/2014/main" id="{4B9C2615-5926-4374-937C-6F75B18F18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8" t="10506" r="14574" b="17088"/>
            <a:stretch/>
          </p:blipFill>
          <p:spPr bwMode="auto">
            <a:xfrm>
              <a:off x="495939" y="2371240"/>
              <a:ext cx="1309614" cy="146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C41A4B-345A-4722-AFC5-0001A748AA5E}"/>
                </a:ext>
              </a:extLst>
            </p:cNvPr>
            <p:cNvSpPr/>
            <p:nvPr/>
          </p:nvSpPr>
          <p:spPr>
            <a:xfrm>
              <a:off x="596348" y="2656991"/>
              <a:ext cx="1180111" cy="1245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trầu</a:t>
              </a:r>
              <a:endParaRPr lang="en-US" sz="4267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endParaRPr lang="en-US" sz="1867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09C5EB-A57A-4BBB-9104-B4C0E956F612}"/>
              </a:ext>
            </a:extLst>
          </p:cNvPr>
          <p:cNvGrpSpPr/>
          <p:nvPr/>
        </p:nvGrpSpPr>
        <p:grpSpPr>
          <a:xfrm>
            <a:off x="9732914" y="2380860"/>
            <a:ext cx="1438437" cy="1274009"/>
            <a:chOff x="495939" y="2371240"/>
            <a:chExt cx="1352092" cy="1531553"/>
          </a:xfrm>
        </p:grpSpPr>
        <p:pic>
          <p:nvPicPr>
            <p:cNvPr id="18" name="Picture 4" descr="Red apple fruit Royalty Free Vector Image - VectorStock">
              <a:extLst>
                <a:ext uri="{FF2B5EF4-FFF2-40B4-BE49-F238E27FC236}">
                  <a16:creationId xmlns:a16="http://schemas.microsoft.com/office/drawing/2014/main" id="{57E2DB55-A85E-4A01-A6B0-93EB5F271A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8" t="10506" r="14574" b="17088"/>
            <a:stretch/>
          </p:blipFill>
          <p:spPr bwMode="auto">
            <a:xfrm>
              <a:off x="495939" y="2371240"/>
              <a:ext cx="1309614" cy="146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6CD544-81FD-4584-BA4E-A630F6701085}"/>
                </a:ext>
              </a:extLst>
            </p:cNvPr>
            <p:cNvSpPr/>
            <p:nvPr/>
          </p:nvSpPr>
          <p:spPr>
            <a:xfrm>
              <a:off x="524776" y="2656991"/>
              <a:ext cx="1323255" cy="1245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tràm</a:t>
              </a:r>
              <a:endParaRPr lang="en-US" sz="4267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endParaRPr lang="en-US" sz="1867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0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C0E48C21-87B6-4C80-B808-5F71F922E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84837" y="6553200"/>
            <a:ext cx="609600" cy="609600"/>
          </a:xfrm>
          <a:prstGeom prst="rect">
            <a:avLst/>
          </a:prstGeom>
        </p:spPr>
      </p:pic>
      <p:pic>
        <p:nvPicPr>
          <p:cNvPr id="21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6CEE78A8-F033-4D78-987C-EE6E7FAB20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87965" y="6494352"/>
            <a:ext cx="6096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C0B0F88-B820-4CAE-82EA-2A896DE4041A}"/>
              </a:ext>
            </a:extLst>
          </p:cNvPr>
          <p:cNvSpPr txBox="1"/>
          <p:nvPr/>
        </p:nvSpPr>
        <p:spPr>
          <a:xfrm>
            <a:off x="8940569" y="5454337"/>
            <a:ext cx="333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Chỉ</a:t>
            </a:r>
            <a:r>
              <a:rPr lang="en-US" sz="3600" b="1" kern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cây</a:t>
            </a:r>
            <a:r>
              <a:rPr lang="en-US" sz="3600" b="1" kern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cối</a:t>
            </a:r>
            <a:endParaRPr lang="en-US" sz="3600" b="1" kern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945"/>
            <a:ext cx="12193057" cy="18350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286FAA-4EED-4D89-82E8-87E2B9E39E47}"/>
              </a:ext>
            </a:extLst>
          </p:cNvPr>
          <p:cNvGrpSpPr/>
          <p:nvPr/>
        </p:nvGrpSpPr>
        <p:grpSpPr>
          <a:xfrm>
            <a:off x="1964311" y="343153"/>
            <a:ext cx="7666899" cy="933053"/>
            <a:chOff x="1722172" y="2293116"/>
            <a:chExt cx="4981609" cy="3235197"/>
          </a:xfrm>
        </p:grpSpPr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46E25E25-86DF-4C10-8AA3-DE01FEB69183}"/>
                </a:ext>
              </a:extLst>
            </p:cNvPr>
            <p:cNvSpPr/>
            <p:nvPr/>
          </p:nvSpPr>
          <p:spPr>
            <a:xfrm>
              <a:off x="1815276" y="2356120"/>
              <a:ext cx="4795074" cy="30151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任意多边形: 形状 305">
              <a:extLst>
                <a:ext uri="{FF2B5EF4-FFF2-40B4-BE49-F238E27FC236}">
                  <a16:creationId xmlns:a16="http://schemas.microsoft.com/office/drawing/2014/main" id="{37F7617E-4E6D-4774-9987-F405A4EABCC9}"/>
                </a:ext>
              </a:extLst>
            </p:cNvPr>
            <p:cNvSpPr/>
            <p:nvPr/>
          </p:nvSpPr>
          <p:spPr>
            <a:xfrm flipH="1">
              <a:off x="1722172" y="2293116"/>
              <a:ext cx="4981609" cy="3235197"/>
            </a:xfrm>
            <a:custGeom>
              <a:avLst/>
              <a:gdLst>
                <a:gd name="connsiteX0" fmla="*/ 50800 w 3217073"/>
                <a:gd name="connsiteY0" fmla="*/ 89102 h 2197357"/>
                <a:gd name="connsiteX1" fmla="*/ 495300 w 3217073"/>
                <a:gd name="connsiteY1" fmla="*/ 51002 h 2197357"/>
                <a:gd name="connsiteX2" fmla="*/ 1168400 w 3217073"/>
                <a:gd name="connsiteY2" fmla="*/ 89102 h 2197357"/>
                <a:gd name="connsiteX3" fmla="*/ 1955800 w 3217073"/>
                <a:gd name="connsiteY3" fmla="*/ 202 h 2197357"/>
                <a:gd name="connsiteX4" fmla="*/ 2844800 w 3217073"/>
                <a:gd name="connsiteY4" fmla="*/ 63702 h 2197357"/>
                <a:gd name="connsiteX5" fmla="*/ 3136900 w 3217073"/>
                <a:gd name="connsiteY5" fmla="*/ 25602 h 2197357"/>
                <a:gd name="connsiteX6" fmla="*/ 3136900 w 3217073"/>
                <a:gd name="connsiteY6" fmla="*/ 292302 h 2197357"/>
                <a:gd name="connsiteX7" fmla="*/ 3162300 w 3217073"/>
                <a:gd name="connsiteY7" fmla="*/ 901902 h 2197357"/>
                <a:gd name="connsiteX8" fmla="*/ 3098800 w 3217073"/>
                <a:gd name="connsiteY8" fmla="*/ 1562302 h 2197357"/>
                <a:gd name="connsiteX9" fmla="*/ 3200400 w 3217073"/>
                <a:gd name="connsiteY9" fmla="*/ 2032202 h 2197357"/>
                <a:gd name="connsiteX10" fmla="*/ 3162300 w 3217073"/>
                <a:gd name="connsiteY10" fmla="*/ 2159202 h 2197357"/>
                <a:gd name="connsiteX11" fmla="*/ 2692400 w 3217073"/>
                <a:gd name="connsiteY11" fmla="*/ 2133802 h 2197357"/>
                <a:gd name="connsiteX12" fmla="*/ 1981200 w 3217073"/>
                <a:gd name="connsiteY12" fmla="*/ 2197302 h 2197357"/>
                <a:gd name="connsiteX13" fmla="*/ 1333500 w 3217073"/>
                <a:gd name="connsiteY13" fmla="*/ 2121102 h 2197357"/>
                <a:gd name="connsiteX14" fmla="*/ 762000 w 3217073"/>
                <a:gd name="connsiteY14" fmla="*/ 2184602 h 2197357"/>
                <a:gd name="connsiteX15" fmla="*/ 152400 w 3217073"/>
                <a:gd name="connsiteY15" fmla="*/ 2133802 h 2197357"/>
                <a:gd name="connsiteX16" fmla="*/ 25400 w 3217073"/>
                <a:gd name="connsiteY16" fmla="*/ 2057602 h 2197357"/>
                <a:gd name="connsiteX17" fmla="*/ 63500 w 3217073"/>
                <a:gd name="connsiteY17" fmla="*/ 1536902 h 2197357"/>
                <a:gd name="connsiteX18" fmla="*/ 0 w 3217073"/>
                <a:gd name="connsiteY18" fmla="*/ 1054302 h 2197357"/>
                <a:gd name="connsiteX19" fmla="*/ 63500 w 3217073"/>
                <a:gd name="connsiteY19" fmla="*/ 609802 h 2197357"/>
                <a:gd name="connsiteX20" fmla="*/ 38100 w 3217073"/>
                <a:gd name="connsiteY20" fmla="*/ 139902 h 2197357"/>
                <a:gd name="connsiteX21" fmla="*/ 50800 w 3217073"/>
                <a:gd name="connsiteY21" fmla="*/ 89102 h 2197357"/>
                <a:gd name="connsiteX0" fmla="*/ 38100 w 3217073"/>
                <a:gd name="connsiteY0" fmla="*/ 139902 h 2197357"/>
                <a:gd name="connsiteX1" fmla="*/ 495300 w 3217073"/>
                <a:gd name="connsiteY1" fmla="*/ 51002 h 2197357"/>
                <a:gd name="connsiteX2" fmla="*/ 1168400 w 3217073"/>
                <a:gd name="connsiteY2" fmla="*/ 89102 h 2197357"/>
                <a:gd name="connsiteX3" fmla="*/ 1955800 w 3217073"/>
                <a:gd name="connsiteY3" fmla="*/ 202 h 2197357"/>
                <a:gd name="connsiteX4" fmla="*/ 2844800 w 3217073"/>
                <a:gd name="connsiteY4" fmla="*/ 63702 h 2197357"/>
                <a:gd name="connsiteX5" fmla="*/ 3136900 w 3217073"/>
                <a:gd name="connsiteY5" fmla="*/ 25602 h 2197357"/>
                <a:gd name="connsiteX6" fmla="*/ 3136900 w 3217073"/>
                <a:gd name="connsiteY6" fmla="*/ 292302 h 2197357"/>
                <a:gd name="connsiteX7" fmla="*/ 3162300 w 3217073"/>
                <a:gd name="connsiteY7" fmla="*/ 901902 h 2197357"/>
                <a:gd name="connsiteX8" fmla="*/ 3098800 w 3217073"/>
                <a:gd name="connsiteY8" fmla="*/ 1562302 h 2197357"/>
                <a:gd name="connsiteX9" fmla="*/ 3200400 w 3217073"/>
                <a:gd name="connsiteY9" fmla="*/ 2032202 h 2197357"/>
                <a:gd name="connsiteX10" fmla="*/ 3162300 w 3217073"/>
                <a:gd name="connsiteY10" fmla="*/ 2159202 h 2197357"/>
                <a:gd name="connsiteX11" fmla="*/ 2692400 w 3217073"/>
                <a:gd name="connsiteY11" fmla="*/ 2133802 h 2197357"/>
                <a:gd name="connsiteX12" fmla="*/ 1981200 w 3217073"/>
                <a:gd name="connsiteY12" fmla="*/ 2197302 h 2197357"/>
                <a:gd name="connsiteX13" fmla="*/ 1333500 w 3217073"/>
                <a:gd name="connsiteY13" fmla="*/ 2121102 h 2197357"/>
                <a:gd name="connsiteX14" fmla="*/ 762000 w 3217073"/>
                <a:gd name="connsiteY14" fmla="*/ 2184602 h 2197357"/>
                <a:gd name="connsiteX15" fmla="*/ 152400 w 3217073"/>
                <a:gd name="connsiteY15" fmla="*/ 2133802 h 2197357"/>
                <a:gd name="connsiteX16" fmla="*/ 25400 w 3217073"/>
                <a:gd name="connsiteY16" fmla="*/ 2057602 h 2197357"/>
                <a:gd name="connsiteX17" fmla="*/ 63500 w 3217073"/>
                <a:gd name="connsiteY17" fmla="*/ 1536902 h 2197357"/>
                <a:gd name="connsiteX18" fmla="*/ 0 w 3217073"/>
                <a:gd name="connsiteY18" fmla="*/ 1054302 h 2197357"/>
                <a:gd name="connsiteX19" fmla="*/ 63500 w 3217073"/>
                <a:gd name="connsiteY19" fmla="*/ 609802 h 2197357"/>
                <a:gd name="connsiteX20" fmla="*/ 38100 w 3217073"/>
                <a:gd name="connsiteY20" fmla="*/ 139902 h 2197357"/>
                <a:gd name="connsiteX0" fmla="*/ 152400 w 3217073"/>
                <a:gd name="connsiteY0" fmla="*/ 2133802 h 2200916"/>
                <a:gd name="connsiteX1" fmla="*/ 25400 w 3217073"/>
                <a:gd name="connsiteY1" fmla="*/ 2057602 h 2200916"/>
                <a:gd name="connsiteX2" fmla="*/ 63500 w 3217073"/>
                <a:gd name="connsiteY2" fmla="*/ 1536902 h 2200916"/>
                <a:gd name="connsiteX3" fmla="*/ 0 w 3217073"/>
                <a:gd name="connsiteY3" fmla="*/ 1054302 h 2200916"/>
                <a:gd name="connsiteX4" fmla="*/ 63500 w 3217073"/>
                <a:gd name="connsiteY4" fmla="*/ 609802 h 2200916"/>
                <a:gd name="connsiteX5" fmla="*/ 38100 w 3217073"/>
                <a:gd name="connsiteY5" fmla="*/ 139902 h 2200916"/>
                <a:gd name="connsiteX6" fmla="*/ 495300 w 3217073"/>
                <a:gd name="connsiteY6" fmla="*/ 51002 h 2200916"/>
                <a:gd name="connsiteX7" fmla="*/ 1168400 w 3217073"/>
                <a:gd name="connsiteY7" fmla="*/ 89102 h 2200916"/>
                <a:gd name="connsiteX8" fmla="*/ 1955800 w 3217073"/>
                <a:gd name="connsiteY8" fmla="*/ 202 h 2200916"/>
                <a:gd name="connsiteX9" fmla="*/ 2844800 w 3217073"/>
                <a:gd name="connsiteY9" fmla="*/ 63702 h 2200916"/>
                <a:gd name="connsiteX10" fmla="*/ 3136900 w 3217073"/>
                <a:gd name="connsiteY10" fmla="*/ 25602 h 2200916"/>
                <a:gd name="connsiteX11" fmla="*/ 3136900 w 3217073"/>
                <a:gd name="connsiteY11" fmla="*/ 292302 h 2200916"/>
                <a:gd name="connsiteX12" fmla="*/ 3162300 w 3217073"/>
                <a:gd name="connsiteY12" fmla="*/ 901902 h 2200916"/>
                <a:gd name="connsiteX13" fmla="*/ 3098800 w 3217073"/>
                <a:gd name="connsiteY13" fmla="*/ 1562302 h 2200916"/>
                <a:gd name="connsiteX14" fmla="*/ 3200400 w 3217073"/>
                <a:gd name="connsiteY14" fmla="*/ 2032202 h 2200916"/>
                <a:gd name="connsiteX15" fmla="*/ 3162300 w 3217073"/>
                <a:gd name="connsiteY15" fmla="*/ 2159202 h 2200916"/>
                <a:gd name="connsiteX16" fmla="*/ 2692400 w 3217073"/>
                <a:gd name="connsiteY16" fmla="*/ 2133802 h 2200916"/>
                <a:gd name="connsiteX17" fmla="*/ 1981200 w 3217073"/>
                <a:gd name="connsiteY17" fmla="*/ 2197302 h 2200916"/>
                <a:gd name="connsiteX18" fmla="*/ 1333500 w 3217073"/>
                <a:gd name="connsiteY18" fmla="*/ 2121102 h 2200916"/>
                <a:gd name="connsiteX19" fmla="*/ 762000 w 3217073"/>
                <a:gd name="connsiteY19" fmla="*/ 2184602 h 2200916"/>
                <a:gd name="connsiteX20" fmla="*/ 212619 w 3217073"/>
                <a:gd name="connsiteY20" fmla="*/ 2200916 h 2200916"/>
                <a:gd name="connsiteX0" fmla="*/ 25400 w 3217073"/>
                <a:gd name="connsiteY0" fmla="*/ 2057602 h 2200916"/>
                <a:gd name="connsiteX1" fmla="*/ 63500 w 3217073"/>
                <a:gd name="connsiteY1" fmla="*/ 1536902 h 2200916"/>
                <a:gd name="connsiteX2" fmla="*/ 0 w 3217073"/>
                <a:gd name="connsiteY2" fmla="*/ 1054302 h 2200916"/>
                <a:gd name="connsiteX3" fmla="*/ 63500 w 3217073"/>
                <a:gd name="connsiteY3" fmla="*/ 609802 h 2200916"/>
                <a:gd name="connsiteX4" fmla="*/ 38100 w 3217073"/>
                <a:gd name="connsiteY4" fmla="*/ 139902 h 2200916"/>
                <a:gd name="connsiteX5" fmla="*/ 495300 w 3217073"/>
                <a:gd name="connsiteY5" fmla="*/ 51002 h 2200916"/>
                <a:gd name="connsiteX6" fmla="*/ 1168400 w 3217073"/>
                <a:gd name="connsiteY6" fmla="*/ 89102 h 2200916"/>
                <a:gd name="connsiteX7" fmla="*/ 1955800 w 3217073"/>
                <a:gd name="connsiteY7" fmla="*/ 202 h 2200916"/>
                <a:gd name="connsiteX8" fmla="*/ 2844800 w 3217073"/>
                <a:gd name="connsiteY8" fmla="*/ 63702 h 2200916"/>
                <a:gd name="connsiteX9" fmla="*/ 3136900 w 3217073"/>
                <a:gd name="connsiteY9" fmla="*/ 25602 h 2200916"/>
                <a:gd name="connsiteX10" fmla="*/ 3136900 w 3217073"/>
                <a:gd name="connsiteY10" fmla="*/ 292302 h 2200916"/>
                <a:gd name="connsiteX11" fmla="*/ 3162300 w 3217073"/>
                <a:gd name="connsiteY11" fmla="*/ 901902 h 2200916"/>
                <a:gd name="connsiteX12" fmla="*/ 3098800 w 3217073"/>
                <a:gd name="connsiteY12" fmla="*/ 1562302 h 2200916"/>
                <a:gd name="connsiteX13" fmla="*/ 3200400 w 3217073"/>
                <a:gd name="connsiteY13" fmla="*/ 2032202 h 2200916"/>
                <a:gd name="connsiteX14" fmla="*/ 3162300 w 3217073"/>
                <a:gd name="connsiteY14" fmla="*/ 2159202 h 2200916"/>
                <a:gd name="connsiteX15" fmla="*/ 2692400 w 3217073"/>
                <a:gd name="connsiteY15" fmla="*/ 2133802 h 2200916"/>
                <a:gd name="connsiteX16" fmla="*/ 1981200 w 3217073"/>
                <a:gd name="connsiteY16" fmla="*/ 2197302 h 2200916"/>
                <a:gd name="connsiteX17" fmla="*/ 1333500 w 3217073"/>
                <a:gd name="connsiteY17" fmla="*/ 2121102 h 2200916"/>
                <a:gd name="connsiteX18" fmla="*/ 762000 w 3217073"/>
                <a:gd name="connsiteY18" fmla="*/ 2184602 h 2200916"/>
                <a:gd name="connsiteX19" fmla="*/ 212619 w 3217073"/>
                <a:gd name="connsiteY19" fmla="*/ 2200916 h 2200916"/>
                <a:gd name="connsiteX0" fmla="*/ 25400 w 3217073"/>
                <a:gd name="connsiteY0" fmla="*/ 2057972 h 2201286"/>
                <a:gd name="connsiteX1" fmla="*/ 63500 w 3217073"/>
                <a:gd name="connsiteY1" fmla="*/ 1537272 h 2201286"/>
                <a:gd name="connsiteX2" fmla="*/ 0 w 3217073"/>
                <a:gd name="connsiteY2" fmla="*/ 1054672 h 2201286"/>
                <a:gd name="connsiteX3" fmla="*/ 63500 w 3217073"/>
                <a:gd name="connsiteY3" fmla="*/ 610172 h 2201286"/>
                <a:gd name="connsiteX4" fmla="*/ 38100 w 3217073"/>
                <a:gd name="connsiteY4" fmla="*/ 140272 h 2201286"/>
                <a:gd name="connsiteX5" fmla="*/ 495300 w 3217073"/>
                <a:gd name="connsiteY5" fmla="*/ 51372 h 2201286"/>
                <a:gd name="connsiteX6" fmla="*/ 1168400 w 3217073"/>
                <a:gd name="connsiteY6" fmla="*/ 89472 h 2201286"/>
                <a:gd name="connsiteX7" fmla="*/ 1955800 w 3217073"/>
                <a:gd name="connsiteY7" fmla="*/ 572 h 2201286"/>
                <a:gd name="connsiteX8" fmla="*/ 2844800 w 3217073"/>
                <a:gd name="connsiteY8" fmla="*/ 64072 h 2201286"/>
                <a:gd name="connsiteX9" fmla="*/ 3136900 w 3217073"/>
                <a:gd name="connsiteY9" fmla="*/ 292672 h 2201286"/>
                <a:gd name="connsiteX10" fmla="*/ 3162300 w 3217073"/>
                <a:gd name="connsiteY10" fmla="*/ 902272 h 2201286"/>
                <a:gd name="connsiteX11" fmla="*/ 3098800 w 3217073"/>
                <a:gd name="connsiteY11" fmla="*/ 1562672 h 2201286"/>
                <a:gd name="connsiteX12" fmla="*/ 3200400 w 3217073"/>
                <a:gd name="connsiteY12" fmla="*/ 2032572 h 2201286"/>
                <a:gd name="connsiteX13" fmla="*/ 3162300 w 3217073"/>
                <a:gd name="connsiteY13" fmla="*/ 2159572 h 2201286"/>
                <a:gd name="connsiteX14" fmla="*/ 2692400 w 3217073"/>
                <a:gd name="connsiteY14" fmla="*/ 2134172 h 2201286"/>
                <a:gd name="connsiteX15" fmla="*/ 1981200 w 3217073"/>
                <a:gd name="connsiteY15" fmla="*/ 2197672 h 2201286"/>
                <a:gd name="connsiteX16" fmla="*/ 1333500 w 3217073"/>
                <a:gd name="connsiteY16" fmla="*/ 2121472 h 2201286"/>
                <a:gd name="connsiteX17" fmla="*/ 762000 w 3217073"/>
                <a:gd name="connsiteY17" fmla="*/ 2184972 h 2201286"/>
                <a:gd name="connsiteX18" fmla="*/ 212619 w 3217073"/>
                <a:gd name="connsiteY18" fmla="*/ 2201286 h 2201286"/>
                <a:gd name="connsiteX0" fmla="*/ 25400 w 3181715"/>
                <a:gd name="connsiteY0" fmla="*/ 2057972 h 2201286"/>
                <a:gd name="connsiteX1" fmla="*/ 63500 w 3181715"/>
                <a:gd name="connsiteY1" fmla="*/ 1537272 h 2201286"/>
                <a:gd name="connsiteX2" fmla="*/ 0 w 3181715"/>
                <a:gd name="connsiteY2" fmla="*/ 1054672 h 2201286"/>
                <a:gd name="connsiteX3" fmla="*/ 63500 w 3181715"/>
                <a:gd name="connsiteY3" fmla="*/ 610172 h 2201286"/>
                <a:gd name="connsiteX4" fmla="*/ 38100 w 3181715"/>
                <a:gd name="connsiteY4" fmla="*/ 140272 h 2201286"/>
                <a:gd name="connsiteX5" fmla="*/ 495300 w 3181715"/>
                <a:gd name="connsiteY5" fmla="*/ 51372 h 2201286"/>
                <a:gd name="connsiteX6" fmla="*/ 1168400 w 3181715"/>
                <a:gd name="connsiteY6" fmla="*/ 89472 h 2201286"/>
                <a:gd name="connsiteX7" fmla="*/ 1955800 w 3181715"/>
                <a:gd name="connsiteY7" fmla="*/ 572 h 2201286"/>
                <a:gd name="connsiteX8" fmla="*/ 2844800 w 3181715"/>
                <a:gd name="connsiteY8" fmla="*/ 64072 h 2201286"/>
                <a:gd name="connsiteX9" fmla="*/ 3136900 w 3181715"/>
                <a:gd name="connsiteY9" fmla="*/ 292672 h 2201286"/>
                <a:gd name="connsiteX10" fmla="*/ 3162300 w 3181715"/>
                <a:gd name="connsiteY10" fmla="*/ 902272 h 2201286"/>
                <a:gd name="connsiteX11" fmla="*/ 3098800 w 3181715"/>
                <a:gd name="connsiteY11" fmla="*/ 1562672 h 2201286"/>
                <a:gd name="connsiteX12" fmla="*/ 3162300 w 3181715"/>
                <a:gd name="connsiteY12" fmla="*/ 2159572 h 2201286"/>
                <a:gd name="connsiteX13" fmla="*/ 2692400 w 3181715"/>
                <a:gd name="connsiteY13" fmla="*/ 2134172 h 2201286"/>
                <a:gd name="connsiteX14" fmla="*/ 1981200 w 3181715"/>
                <a:gd name="connsiteY14" fmla="*/ 2197672 h 2201286"/>
                <a:gd name="connsiteX15" fmla="*/ 1333500 w 3181715"/>
                <a:gd name="connsiteY15" fmla="*/ 2121472 h 2201286"/>
                <a:gd name="connsiteX16" fmla="*/ 762000 w 3181715"/>
                <a:gd name="connsiteY16" fmla="*/ 2184972 h 2201286"/>
                <a:gd name="connsiteX17" fmla="*/ 212619 w 3181715"/>
                <a:gd name="connsiteY17" fmla="*/ 2201286 h 2201286"/>
                <a:gd name="connsiteX0" fmla="*/ 25400 w 3171853"/>
                <a:gd name="connsiteY0" fmla="*/ 2057972 h 2201286"/>
                <a:gd name="connsiteX1" fmla="*/ 63500 w 3171853"/>
                <a:gd name="connsiteY1" fmla="*/ 1537272 h 2201286"/>
                <a:gd name="connsiteX2" fmla="*/ 0 w 3171853"/>
                <a:gd name="connsiteY2" fmla="*/ 1054672 h 2201286"/>
                <a:gd name="connsiteX3" fmla="*/ 63500 w 3171853"/>
                <a:gd name="connsiteY3" fmla="*/ 610172 h 2201286"/>
                <a:gd name="connsiteX4" fmla="*/ 38100 w 3171853"/>
                <a:gd name="connsiteY4" fmla="*/ 140272 h 2201286"/>
                <a:gd name="connsiteX5" fmla="*/ 495300 w 3171853"/>
                <a:gd name="connsiteY5" fmla="*/ 51372 h 2201286"/>
                <a:gd name="connsiteX6" fmla="*/ 1168400 w 3171853"/>
                <a:gd name="connsiteY6" fmla="*/ 89472 h 2201286"/>
                <a:gd name="connsiteX7" fmla="*/ 1955800 w 3171853"/>
                <a:gd name="connsiteY7" fmla="*/ 572 h 2201286"/>
                <a:gd name="connsiteX8" fmla="*/ 2844800 w 3171853"/>
                <a:gd name="connsiteY8" fmla="*/ 64072 h 2201286"/>
                <a:gd name="connsiteX9" fmla="*/ 3136900 w 3171853"/>
                <a:gd name="connsiteY9" fmla="*/ 292672 h 2201286"/>
                <a:gd name="connsiteX10" fmla="*/ 3162300 w 3171853"/>
                <a:gd name="connsiteY10" fmla="*/ 902272 h 2201286"/>
                <a:gd name="connsiteX11" fmla="*/ 3098800 w 3171853"/>
                <a:gd name="connsiteY11" fmla="*/ 1562672 h 2201286"/>
                <a:gd name="connsiteX12" fmla="*/ 3061935 w 3171853"/>
                <a:gd name="connsiteY12" fmla="*/ 2094322 h 2201286"/>
                <a:gd name="connsiteX13" fmla="*/ 2692400 w 3171853"/>
                <a:gd name="connsiteY13" fmla="*/ 2134172 h 2201286"/>
                <a:gd name="connsiteX14" fmla="*/ 1981200 w 3171853"/>
                <a:gd name="connsiteY14" fmla="*/ 2197672 h 2201286"/>
                <a:gd name="connsiteX15" fmla="*/ 1333500 w 3171853"/>
                <a:gd name="connsiteY15" fmla="*/ 2121472 h 2201286"/>
                <a:gd name="connsiteX16" fmla="*/ 762000 w 3171853"/>
                <a:gd name="connsiteY16" fmla="*/ 2184972 h 2201286"/>
                <a:gd name="connsiteX17" fmla="*/ 212619 w 3171853"/>
                <a:gd name="connsiteY17" fmla="*/ 2201286 h 2201286"/>
                <a:gd name="connsiteX0" fmla="*/ 25400 w 3171853"/>
                <a:gd name="connsiteY0" fmla="*/ 2057972 h 2201286"/>
                <a:gd name="connsiteX1" fmla="*/ 63500 w 3171853"/>
                <a:gd name="connsiteY1" fmla="*/ 1537272 h 2201286"/>
                <a:gd name="connsiteX2" fmla="*/ 0 w 3171853"/>
                <a:gd name="connsiteY2" fmla="*/ 1054672 h 2201286"/>
                <a:gd name="connsiteX3" fmla="*/ 63500 w 3171853"/>
                <a:gd name="connsiteY3" fmla="*/ 610172 h 2201286"/>
                <a:gd name="connsiteX4" fmla="*/ 46463 w 3171853"/>
                <a:gd name="connsiteY4" fmla="*/ 168236 h 2201286"/>
                <a:gd name="connsiteX5" fmla="*/ 495300 w 3171853"/>
                <a:gd name="connsiteY5" fmla="*/ 51372 h 2201286"/>
                <a:gd name="connsiteX6" fmla="*/ 1168400 w 3171853"/>
                <a:gd name="connsiteY6" fmla="*/ 89472 h 2201286"/>
                <a:gd name="connsiteX7" fmla="*/ 1955800 w 3171853"/>
                <a:gd name="connsiteY7" fmla="*/ 572 h 2201286"/>
                <a:gd name="connsiteX8" fmla="*/ 2844800 w 3171853"/>
                <a:gd name="connsiteY8" fmla="*/ 64072 h 2201286"/>
                <a:gd name="connsiteX9" fmla="*/ 3136900 w 3171853"/>
                <a:gd name="connsiteY9" fmla="*/ 292672 h 2201286"/>
                <a:gd name="connsiteX10" fmla="*/ 3162300 w 3171853"/>
                <a:gd name="connsiteY10" fmla="*/ 902272 h 2201286"/>
                <a:gd name="connsiteX11" fmla="*/ 3098800 w 3171853"/>
                <a:gd name="connsiteY11" fmla="*/ 1562672 h 2201286"/>
                <a:gd name="connsiteX12" fmla="*/ 3061935 w 3171853"/>
                <a:gd name="connsiteY12" fmla="*/ 2094322 h 2201286"/>
                <a:gd name="connsiteX13" fmla="*/ 2692400 w 3171853"/>
                <a:gd name="connsiteY13" fmla="*/ 2134172 h 2201286"/>
                <a:gd name="connsiteX14" fmla="*/ 1981200 w 3171853"/>
                <a:gd name="connsiteY14" fmla="*/ 2197672 h 2201286"/>
                <a:gd name="connsiteX15" fmla="*/ 1333500 w 3171853"/>
                <a:gd name="connsiteY15" fmla="*/ 2121472 h 2201286"/>
                <a:gd name="connsiteX16" fmla="*/ 762000 w 3171853"/>
                <a:gd name="connsiteY16" fmla="*/ 2184972 h 2201286"/>
                <a:gd name="connsiteX17" fmla="*/ 212619 w 3171853"/>
                <a:gd name="connsiteY17" fmla="*/ 2201286 h 2201286"/>
                <a:gd name="connsiteX0" fmla="*/ 25400 w 3171853"/>
                <a:gd name="connsiteY0" fmla="*/ 2057972 h 2197739"/>
                <a:gd name="connsiteX1" fmla="*/ 63500 w 3171853"/>
                <a:gd name="connsiteY1" fmla="*/ 1537272 h 2197739"/>
                <a:gd name="connsiteX2" fmla="*/ 0 w 3171853"/>
                <a:gd name="connsiteY2" fmla="*/ 1054672 h 2197739"/>
                <a:gd name="connsiteX3" fmla="*/ 63500 w 3171853"/>
                <a:gd name="connsiteY3" fmla="*/ 610172 h 2197739"/>
                <a:gd name="connsiteX4" fmla="*/ 46463 w 3171853"/>
                <a:gd name="connsiteY4" fmla="*/ 168236 h 2197739"/>
                <a:gd name="connsiteX5" fmla="*/ 495300 w 3171853"/>
                <a:gd name="connsiteY5" fmla="*/ 51372 h 2197739"/>
                <a:gd name="connsiteX6" fmla="*/ 1168400 w 3171853"/>
                <a:gd name="connsiteY6" fmla="*/ 89472 h 2197739"/>
                <a:gd name="connsiteX7" fmla="*/ 1955800 w 3171853"/>
                <a:gd name="connsiteY7" fmla="*/ 572 h 2197739"/>
                <a:gd name="connsiteX8" fmla="*/ 2844800 w 3171853"/>
                <a:gd name="connsiteY8" fmla="*/ 64072 h 2197739"/>
                <a:gd name="connsiteX9" fmla="*/ 3136900 w 3171853"/>
                <a:gd name="connsiteY9" fmla="*/ 292672 h 2197739"/>
                <a:gd name="connsiteX10" fmla="*/ 3162300 w 3171853"/>
                <a:gd name="connsiteY10" fmla="*/ 902272 h 2197739"/>
                <a:gd name="connsiteX11" fmla="*/ 3098800 w 3171853"/>
                <a:gd name="connsiteY11" fmla="*/ 1562672 h 2197739"/>
                <a:gd name="connsiteX12" fmla="*/ 3061935 w 3171853"/>
                <a:gd name="connsiteY12" fmla="*/ 2094322 h 2197739"/>
                <a:gd name="connsiteX13" fmla="*/ 2692400 w 3171853"/>
                <a:gd name="connsiteY13" fmla="*/ 2134172 h 2197739"/>
                <a:gd name="connsiteX14" fmla="*/ 1981200 w 3171853"/>
                <a:gd name="connsiteY14" fmla="*/ 2197672 h 2197739"/>
                <a:gd name="connsiteX15" fmla="*/ 1333500 w 3171853"/>
                <a:gd name="connsiteY15" fmla="*/ 2121472 h 2197739"/>
                <a:gd name="connsiteX16" fmla="*/ 762000 w 3171853"/>
                <a:gd name="connsiteY16" fmla="*/ 2184972 h 2197739"/>
                <a:gd name="connsiteX17" fmla="*/ 179164 w 3171853"/>
                <a:gd name="connsiteY17" fmla="*/ 2126715 h 219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71853" h="2197739">
                  <a:moveTo>
                    <a:pt x="25400" y="2057972"/>
                  </a:moveTo>
                  <a:cubicBezTo>
                    <a:pt x="10583" y="1958489"/>
                    <a:pt x="67733" y="1704489"/>
                    <a:pt x="63500" y="1537272"/>
                  </a:cubicBezTo>
                  <a:cubicBezTo>
                    <a:pt x="59267" y="1370055"/>
                    <a:pt x="0" y="1209189"/>
                    <a:pt x="0" y="1054672"/>
                  </a:cubicBezTo>
                  <a:cubicBezTo>
                    <a:pt x="0" y="900155"/>
                    <a:pt x="57150" y="762572"/>
                    <a:pt x="63500" y="610172"/>
                  </a:cubicBezTo>
                  <a:cubicBezTo>
                    <a:pt x="69850" y="457772"/>
                    <a:pt x="-25504" y="261369"/>
                    <a:pt x="46463" y="168236"/>
                  </a:cubicBezTo>
                  <a:cubicBezTo>
                    <a:pt x="118430" y="75103"/>
                    <a:pt x="308311" y="64499"/>
                    <a:pt x="495300" y="51372"/>
                  </a:cubicBezTo>
                  <a:cubicBezTo>
                    <a:pt x="682290" y="38245"/>
                    <a:pt x="924983" y="97939"/>
                    <a:pt x="1168400" y="89472"/>
                  </a:cubicBezTo>
                  <a:cubicBezTo>
                    <a:pt x="1411817" y="81005"/>
                    <a:pt x="1676400" y="4805"/>
                    <a:pt x="1955800" y="572"/>
                  </a:cubicBezTo>
                  <a:cubicBezTo>
                    <a:pt x="2235200" y="-3661"/>
                    <a:pt x="2647950" y="15389"/>
                    <a:pt x="2844800" y="64072"/>
                  </a:cubicBezTo>
                  <a:cubicBezTo>
                    <a:pt x="3041650" y="112755"/>
                    <a:pt x="3083983" y="152972"/>
                    <a:pt x="3136900" y="292672"/>
                  </a:cubicBezTo>
                  <a:cubicBezTo>
                    <a:pt x="3189817" y="432372"/>
                    <a:pt x="3168650" y="690605"/>
                    <a:pt x="3162300" y="902272"/>
                  </a:cubicBezTo>
                  <a:cubicBezTo>
                    <a:pt x="3155950" y="1113939"/>
                    <a:pt x="3115527" y="1363997"/>
                    <a:pt x="3098800" y="1562672"/>
                  </a:cubicBezTo>
                  <a:cubicBezTo>
                    <a:pt x="3082073" y="1761347"/>
                    <a:pt x="3129668" y="1999072"/>
                    <a:pt x="3061935" y="2094322"/>
                  </a:cubicBezTo>
                  <a:cubicBezTo>
                    <a:pt x="2994202" y="2189572"/>
                    <a:pt x="2872522" y="2116947"/>
                    <a:pt x="2692400" y="2134172"/>
                  </a:cubicBezTo>
                  <a:cubicBezTo>
                    <a:pt x="2512278" y="2151397"/>
                    <a:pt x="2207683" y="2199789"/>
                    <a:pt x="1981200" y="2197672"/>
                  </a:cubicBezTo>
                  <a:cubicBezTo>
                    <a:pt x="1754717" y="2195555"/>
                    <a:pt x="1536700" y="2123589"/>
                    <a:pt x="1333500" y="2121472"/>
                  </a:cubicBezTo>
                  <a:cubicBezTo>
                    <a:pt x="1130300" y="2119355"/>
                    <a:pt x="954389" y="2184098"/>
                    <a:pt x="762000" y="2184972"/>
                  </a:cubicBezTo>
                  <a:cubicBezTo>
                    <a:pt x="569611" y="2185846"/>
                    <a:pt x="241712" y="2080768"/>
                    <a:pt x="179164" y="2126715"/>
                  </a:cubicBezTo>
                </a:path>
              </a:pathLst>
            </a:custGeom>
            <a:noFill/>
            <a:ln w="381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EA7D288-CF3B-4004-BC4C-48AC7A4DE124}"/>
              </a:ext>
            </a:extLst>
          </p:cNvPr>
          <p:cNvSpPr/>
          <p:nvPr/>
        </p:nvSpPr>
        <p:spPr>
          <a:xfrm>
            <a:off x="2553798" y="361324"/>
            <a:ext cx="70055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– 3 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chứa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3EF96-D256-4CC9-A9CA-DA89ADC1CAF9}"/>
              </a:ext>
            </a:extLst>
          </p:cNvPr>
          <p:cNvSpPr/>
          <p:nvPr/>
        </p:nvSpPr>
        <p:spPr>
          <a:xfrm>
            <a:off x="380714" y="1545070"/>
            <a:ext cx="108335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vần </a:t>
            </a:r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 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vần </a:t>
            </a:r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có nghĩa: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 đồ vật.   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Chỉ con vật.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40BFC-F60D-4181-B1BB-A8F7B65CF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97" y="2921500"/>
            <a:ext cx="3083718" cy="725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DE93B-24C5-484D-AA3B-63FDABAF8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50" y="4200177"/>
            <a:ext cx="3083718" cy="7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BF888C-6A4B-4151-A817-EB6406002BD4}"/>
              </a:ext>
            </a:extLst>
          </p:cNvPr>
          <p:cNvCxnSpPr>
            <a:cxnSpLocks/>
          </p:cNvCxnSpPr>
          <p:nvPr/>
        </p:nvCxnSpPr>
        <p:spPr>
          <a:xfrm>
            <a:off x="5813946" y="1089898"/>
            <a:ext cx="0" cy="5365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E9D99D9-BB35-4033-AF4B-C3E4CD4C96F1}"/>
              </a:ext>
            </a:extLst>
          </p:cNvPr>
          <p:cNvSpPr/>
          <p:nvPr/>
        </p:nvSpPr>
        <p:spPr>
          <a:xfrm>
            <a:off x="1513479" y="366623"/>
            <a:ext cx="108335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vần </a:t>
            </a:r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 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vần </a:t>
            </a:r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có nghĩa: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66CE10-4D87-4AC0-9DAC-17E794F0DADE}"/>
              </a:ext>
            </a:extLst>
          </p:cNvPr>
          <p:cNvSpPr/>
          <p:nvPr/>
        </p:nvSpPr>
        <p:spPr>
          <a:xfrm>
            <a:off x="7338973" y="1538802"/>
            <a:ext cx="3483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Chỉ con vật.    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3FFAF3-6EC4-47CF-BAFB-02C79415BBEC}"/>
              </a:ext>
            </a:extLst>
          </p:cNvPr>
          <p:cNvSpPr/>
          <p:nvPr/>
        </p:nvSpPr>
        <p:spPr>
          <a:xfrm>
            <a:off x="1369958" y="1645469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 đồ vật.   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FA6CA7-BB61-4853-9C68-67312F887904}"/>
              </a:ext>
            </a:extLst>
          </p:cNvPr>
          <p:cNvSpPr/>
          <p:nvPr/>
        </p:nvSpPr>
        <p:spPr>
          <a:xfrm>
            <a:off x="534267" y="2525532"/>
            <a:ext cx="26091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4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õng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19A17F-56D7-4030-B4B8-D718509E1EE2}"/>
              </a:ext>
            </a:extLst>
          </p:cNvPr>
          <p:cNvSpPr/>
          <p:nvPr/>
        </p:nvSpPr>
        <p:spPr>
          <a:xfrm>
            <a:off x="2135479" y="3790315"/>
            <a:ext cx="3083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4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8359F8-D26B-4E21-9880-E72D53301D7B}"/>
              </a:ext>
            </a:extLst>
          </p:cNvPr>
          <p:cNvSpPr/>
          <p:nvPr/>
        </p:nvSpPr>
        <p:spPr>
          <a:xfrm>
            <a:off x="626613" y="5186289"/>
            <a:ext cx="31128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4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óng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5B2892-D5E8-4A30-B3A3-35E2376A7600}"/>
              </a:ext>
            </a:extLst>
          </p:cNvPr>
          <p:cNvSpPr/>
          <p:nvPr/>
        </p:nvSpPr>
        <p:spPr>
          <a:xfrm>
            <a:off x="6288557" y="2717092"/>
            <a:ext cx="3969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 </a:t>
            </a:r>
            <a:r>
              <a:rPr lang="en-US" sz="4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4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98A4E7-FDB3-4776-86F2-441108680787}"/>
              </a:ext>
            </a:extLst>
          </p:cNvPr>
          <p:cNvSpPr/>
          <p:nvPr/>
        </p:nvSpPr>
        <p:spPr>
          <a:xfrm>
            <a:off x="8716075" y="3738025"/>
            <a:ext cx="3083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ECBB13-C598-49A6-AC57-DC2F74CC86CB}"/>
              </a:ext>
            </a:extLst>
          </p:cNvPr>
          <p:cNvSpPr/>
          <p:nvPr/>
        </p:nvSpPr>
        <p:spPr>
          <a:xfrm>
            <a:off x="6288557" y="5165704"/>
            <a:ext cx="3083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sz="44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4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E06987D-452D-4A4E-9CB5-DEFFC1A4B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24" y="1778414"/>
            <a:ext cx="2286000" cy="2286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28CE691-86CD-4C16-910B-34AF51A81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3" y="3143548"/>
            <a:ext cx="2286000" cy="2286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9F45E94-A7D1-47C9-8E69-A835BF513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39" y="4646423"/>
            <a:ext cx="2286000" cy="190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769885B-2386-412B-A69D-C56D652E71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58" y="1813415"/>
            <a:ext cx="2065353" cy="2065353"/>
          </a:xfrm>
          <a:prstGeom prst="rect">
            <a:avLst/>
          </a:prstGeom>
        </p:spPr>
      </p:pic>
      <p:pic>
        <p:nvPicPr>
          <p:cNvPr id="4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9843BE65-FD24-455A-880F-2F851DFA99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5158" y="6551423"/>
            <a:ext cx="609600" cy="6096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BA1DFE-7E60-467E-AB3A-D2453C8E23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03" y="3056952"/>
            <a:ext cx="2241981" cy="22419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1DF0C6B-16BB-4DF4-BC36-08EAC7D13D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800" y="4837249"/>
            <a:ext cx="1843069" cy="138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876FBF36-48AF-4887-9647-993C90651D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20458" y="6549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8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75D53162-AFB1-4238-A659-9AB3C4885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865" y="291244"/>
            <a:ext cx="7818178" cy="4808043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481771AC-CBB1-4521-B4C0-41941F300F8E}"/>
              </a:ext>
            </a:extLst>
          </p:cNvPr>
          <p:cNvSpPr txBox="1"/>
          <p:nvPr/>
        </p:nvSpPr>
        <p:spPr>
          <a:xfrm>
            <a:off x="2645789" y="1845253"/>
            <a:ext cx="6126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en-US" altLang="zh-CN" sz="5400" b="1" dirty="0" err="1">
                <a:ln w="38100">
                  <a:solidFill>
                    <a:schemeClr val="bg1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Nghe</a:t>
            </a:r>
            <a:r>
              <a:rPr lang="en-US" altLang="zh-CN" sz="5400" b="1" dirty="0">
                <a:ln w="38100">
                  <a:solidFill>
                    <a:schemeClr val="bg1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 – </a:t>
            </a:r>
            <a:r>
              <a:rPr lang="en-US" altLang="zh-CN" sz="5400" b="1" dirty="0" err="1">
                <a:ln w="38100">
                  <a:solidFill>
                    <a:schemeClr val="bg1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viết</a:t>
            </a:r>
            <a:r>
              <a:rPr lang="en-US" altLang="zh-CN" sz="5400" b="1" dirty="0">
                <a:ln w="38100">
                  <a:solidFill>
                    <a:schemeClr val="bg1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: </a:t>
            </a:r>
          </a:p>
          <a:p>
            <a:pPr algn="ctr"/>
            <a:r>
              <a:rPr lang="en-US" altLang="zh-CN" sz="5400" b="1" dirty="0" err="1">
                <a:ln w="38100">
                  <a:solidFill>
                    <a:schemeClr val="bg1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Bên</a:t>
            </a:r>
            <a:r>
              <a:rPr lang="en-US" altLang="zh-CN" sz="5400" b="1" dirty="0">
                <a:ln w="38100">
                  <a:solidFill>
                    <a:schemeClr val="bg1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 </a:t>
            </a:r>
            <a:r>
              <a:rPr lang="en-US" altLang="zh-CN" sz="5400" b="1" dirty="0" err="1">
                <a:ln w="38100">
                  <a:solidFill>
                    <a:schemeClr val="bg1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cửa</a:t>
            </a:r>
            <a:r>
              <a:rPr lang="en-US" altLang="zh-CN" sz="5400" b="1" dirty="0">
                <a:ln w="38100">
                  <a:solidFill>
                    <a:schemeClr val="bg1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 </a:t>
            </a:r>
            <a:r>
              <a:rPr lang="en-US" altLang="zh-CN" sz="5400" b="1" dirty="0" err="1">
                <a:ln w="38100">
                  <a:solidFill>
                    <a:schemeClr val="bg1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rPr>
              <a:t>sổ</a:t>
            </a:r>
            <a:endParaRPr lang="zh-CN" altLang="en-US" sz="5400" b="1" dirty="0">
              <a:ln w="38100">
                <a:solidFill>
                  <a:schemeClr val="bg1"/>
                </a:solidFill>
              </a:ln>
              <a:solidFill>
                <a:srgbClr val="93C46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loo" panose="03080902040302020200" pitchFamily="66" charset="0"/>
              <a:ea typeface="方正流行体简体" panose="03000509000000000000" pitchFamily="65" charset="-122"/>
              <a:cs typeface="Baloo" panose="03080902040302020200" pitchFamily="66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C9EDC7-776D-4BBA-8F95-B300D5591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37" y="5486070"/>
            <a:ext cx="12388146" cy="16765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8535B36-9ED0-4470-9DC6-65BDCD885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499" y="5713350"/>
            <a:ext cx="1054699" cy="6828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E957421-4487-418B-BE15-40E082604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71" y="5279872"/>
            <a:ext cx="1249788" cy="5547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FD2CC2D-6E4B-4693-9223-8909044AD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879" y="5825130"/>
            <a:ext cx="1152244" cy="74377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67518D-5576-41F4-9DF0-7789F2F98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1865" y="5846713"/>
            <a:ext cx="768163" cy="4938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CA7B48B-D825-4317-B173-B16C803A39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2103" y="1545591"/>
            <a:ext cx="1164437" cy="13900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4683F09-0CA8-4FDB-8407-6E80D2386C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89876" l="6199" r="89886">
                        <a14:foregroundMark x1="38173" y1="36057" x2="38662" y2="44760"/>
                        <a14:foregroundMark x1="59054" y1="40320" x2="54976" y2="40853"/>
                        <a14:foregroundMark x1="59543" y1="71758" x2="51876" y2="82060"/>
                        <a14:foregroundMark x1="41272" y1="72824" x2="37684" y2="76732"/>
                        <a14:foregroundMark x1="33279" y1="17052" x2="9299" y2="57371"/>
                        <a14:foregroundMark x1="17292" y1="24867" x2="16476" y2="55773"/>
                        <a14:foregroundMark x1="21370" y1="18472" x2="23165" y2="34103"/>
                        <a14:foregroundMark x1="52365" y1="35524" x2="58075" y2="44760"/>
                        <a14:foregroundMark x1="25775" y1="20071" x2="6199" y2="476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282" y="3669249"/>
            <a:ext cx="3749205" cy="34323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B672B9F-6563-492B-93ED-8AF49FEADD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839" y="4785469"/>
            <a:ext cx="2152075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75">
            <a:extLst>
              <a:ext uri="{FF2B5EF4-FFF2-40B4-BE49-F238E27FC236}">
                <a16:creationId xmlns:a16="http://schemas.microsoft.com/office/drawing/2014/main" id="{21A7851F-AA61-440B-A5BC-04B46772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256" y="918745"/>
            <a:ext cx="9793485" cy="4480257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0A8E324C-D934-4B4E-A5A0-E25E4C905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37" y="5486070"/>
            <a:ext cx="12388146" cy="1676545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1099B694-FB6E-461A-9E9D-38899D6CF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13" y="4152018"/>
            <a:ext cx="2322777" cy="2536156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DF0FEB8-208C-470D-95C8-2110FD5EA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694" y="4393238"/>
            <a:ext cx="1609483" cy="2042337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8E8991ED-62D8-413E-AF6C-4D73471A4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499" y="5713350"/>
            <a:ext cx="1054699" cy="682811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5D16732B-01A0-4236-9D4C-0FD11FDC8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71" y="5279872"/>
            <a:ext cx="1249788" cy="554784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AFCD1954-1A55-4E67-8E41-0AA5B9A79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7879" y="5825130"/>
            <a:ext cx="1152244" cy="743776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AC8C6C7A-6BAF-4353-9FBA-CA1E9ABED1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1865" y="5846713"/>
            <a:ext cx="768163" cy="493819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A164CE7B-7F7F-4D61-A61A-61FDBF169A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97192" y="1074100"/>
            <a:ext cx="1176630" cy="1560711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FA7251B3-25E5-409A-9505-3EDC74C62B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6831" y="3098407"/>
            <a:ext cx="1231499" cy="1158340"/>
          </a:xfrm>
          <a:prstGeom prst="rect">
            <a:avLst/>
          </a:prstGeom>
        </p:spPr>
      </p:pic>
      <p:pic>
        <p:nvPicPr>
          <p:cNvPr id="92" name="图形 91">
            <a:extLst>
              <a:ext uri="{FF2B5EF4-FFF2-40B4-BE49-F238E27FC236}">
                <a16:creationId xmlns:a16="http://schemas.microsoft.com/office/drawing/2014/main" id="{3345C08E-7249-4ACD-B694-374751D64F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47296" y="5095461"/>
            <a:ext cx="1325672" cy="1592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4198" y="1819709"/>
            <a:ext cx="8422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Tạm</a:t>
            </a:r>
            <a:r>
              <a:rPr lang="en-US" sz="7200" b="1" noProof="0" dirty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7200" b="1" noProof="0" dirty="0" err="1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biệt</a:t>
            </a:r>
            <a:r>
              <a:rPr lang="en-US" sz="7200" b="1" noProof="0" dirty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và</a:t>
            </a:r>
            <a:r>
              <a:rPr lang="en-US" sz="7200" b="1" noProof="0" dirty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7200" b="1" noProof="0" dirty="0" err="1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hẹn</a:t>
            </a:r>
            <a:r>
              <a:rPr lang="en-US" sz="7200" b="1" noProof="0" dirty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7200" b="1" noProof="0" dirty="0" err="1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gặp</a:t>
            </a:r>
            <a:r>
              <a:rPr lang="en-US" sz="7200" b="1" noProof="0" dirty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7200" b="1" noProof="0" dirty="0" err="1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lại</a:t>
            </a:r>
            <a:r>
              <a:rPr lang="en-US" sz="7200" b="1" noProof="0" dirty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!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40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AC5B9824-6D5E-4F35-BD00-96FD9AA568AC}"/>
              </a:ext>
            </a:extLst>
          </p:cNvPr>
          <p:cNvGrpSpPr/>
          <p:nvPr/>
        </p:nvGrpSpPr>
        <p:grpSpPr>
          <a:xfrm>
            <a:off x="-1212235" y="-151229"/>
            <a:ext cx="5126825" cy="1581018"/>
            <a:chOff x="-1103775" y="-151229"/>
            <a:chExt cx="4207350" cy="1712686"/>
          </a:xfrm>
        </p:grpSpPr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314ED8AE-D279-4FAC-AAAB-47A337183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5472" y="-151229"/>
              <a:ext cx="2350745" cy="1712686"/>
            </a:xfrm>
            <a:prstGeom prst="rect">
              <a:avLst/>
            </a:prstGeom>
          </p:spPr>
        </p:pic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B612C70E-BFE1-4A3A-8E41-294C8A318E3A}"/>
                </a:ext>
              </a:extLst>
            </p:cNvPr>
            <p:cNvSpPr txBox="1"/>
            <p:nvPr/>
          </p:nvSpPr>
          <p:spPr>
            <a:xfrm>
              <a:off x="-1103775" y="519536"/>
              <a:ext cx="4207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err="1">
                  <a:ln w="19050">
                    <a:solidFill>
                      <a:schemeClr val="bg1"/>
                    </a:solidFill>
                  </a:ln>
                  <a:solidFill>
                    <a:srgbClr val="93C46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aloo" panose="03080902040302020200" pitchFamily="66" charset="0"/>
                  <a:ea typeface="方正流行体简体" panose="03000509000000000000" pitchFamily="65" charset="-122"/>
                  <a:cs typeface="Baloo" panose="03080902040302020200" pitchFamily="66" charset="0"/>
                </a:rPr>
                <a:t>Nghe</a:t>
              </a:r>
              <a:r>
                <a:rPr lang="en-US" altLang="zh-CN" sz="3200" dirty="0">
                  <a:ln w="19050">
                    <a:solidFill>
                      <a:schemeClr val="bg1"/>
                    </a:solidFill>
                  </a:ln>
                  <a:solidFill>
                    <a:srgbClr val="93C46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aloo" panose="03080902040302020200" pitchFamily="66" charset="0"/>
                  <a:ea typeface="方正流行体简体" panose="03000509000000000000" pitchFamily="65" charset="-122"/>
                  <a:cs typeface="Baloo" panose="03080902040302020200" pitchFamily="66" charset="0"/>
                </a:rPr>
                <a:t> </a:t>
              </a:r>
              <a:r>
                <a:rPr lang="en-US" altLang="zh-CN" sz="3200" dirty="0" err="1">
                  <a:ln w="19050">
                    <a:solidFill>
                      <a:schemeClr val="bg1"/>
                    </a:solidFill>
                  </a:ln>
                  <a:solidFill>
                    <a:srgbClr val="93C46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aloo" panose="03080902040302020200" pitchFamily="66" charset="0"/>
                  <a:ea typeface="方正流行体简体" panose="03000509000000000000" pitchFamily="65" charset="-122"/>
                  <a:cs typeface="Baloo" panose="03080902040302020200" pitchFamily="66" charset="0"/>
                </a:rPr>
                <a:t>viết</a:t>
              </a:r>
              <a:endParaRPr lang="en-US" altLang="zh-CN" sz="3200" dirty="0">
                <a:ln w="19050">
                  <a:solidFill>
                    <a:schemeClr val="bg1"/>
                  </a:solidFill>
                </a:ln>
                <a:solidFill>
                  <a:srgbClr val="93C4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loo" panose="03080902040302020200" pitchFamily="66" charset="0"/>
                <a:ea typeface="方正流行体简体" panose="03000509000000000000" pitchFamily="65" charset="-122"/>
                <a:cs typeface="Baloo" panose="03080902040302020200" pitchFamily="66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74159" y="53499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OpenSansBold"/>
              </a:rPr>
              <a:t>Bên cửa sổ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7660" y="1626986"/>
            <a:ext cx="9668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mới của Hà có cửa sổ hướng ra vườn cây. Ngồi bên cửa sổ, Hà thấy bao nhiêu điều lạ.</a:t>
            </a:r>
          </a:p>
          <a:p>
            <a:pPr algn="just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Một đàn vàng anh, vàng như dát vàng lên lông, lên cánh, đậu trên ngọn cây. Tiếng hót của chúng như những chuỗi vàng lọc nắng bay đến với Hà.</a:t>
            </a:r>
            <a:endParaRPr lang="vi-VN" sz="3200" b="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6C4E43-5EE9-491B-B568-3C08ABDA8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087" y="3695237"/>
            <a:ext cx="1663393" cy="29575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F23BCB-B70C-4E99-99F2-2031C03B8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0" y="3752258"/>
            <a:ext cx="1663393" cy="2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2072" y="596162"/>
            <a:ext cx="9434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thầm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7269" y="1930984"/>
            <a:ext cx="10074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6396" y="3631078"/>
            <a:ext cx="9340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Em cần lưu ý điều gì khi trình bày bài 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74" y="1809356"/>
            <a:ext cx="870975" cy="1121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92" y="3396489"/>
            <a:ext cx="870975" cy="11211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5022945"/>
            <a:ext cx="12193057" cy="1835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292" y="412206"/>
            <a:ext cx="1140780" cy="11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5022945"/>
            <a:ext cx="12193057" cy="1835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0890" y="768225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48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lang="en-US" sz="4800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8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lang="en-US" sz="4800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8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lang="en-US" sz="4800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8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lang="en-US" sz="4800" u="sng" dirty="0">
              <a:solidFill>
                <a:srgbClr val="E53238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8811" y="1974240"/>
            <a:ext cx="1656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2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dát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vàng</a:t>
            </a:r>
            <a:endParaRPr lang="vi-VN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667" y="2136656"/>
            <a:ext cx="4523666" cy="2568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2234" y="3554601"/>
            <a:ext cx="1920306" cy="23089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67569" y="3042278"/>
            <a:ext cx="24529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8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dát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vàng</a:t>
            </a:r>
            <a:endParaRPr lang="vi-VN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292" y="412206"/>
            <a:ext cx="1140780" cy="11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5022945"/>
            <a:ext cx="12193057" cy="1835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0890" y="768225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48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lang="en-US" sz="4800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8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lang="en-US" sz="4800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8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lang="en-US" sz="4800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8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lang="en-US" sz="4800" u="sng" dirty="0">
              <a:solidFill>
                <a:srgbClr val="E53238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8811" y="1974240"/>
            <a:ext cx="1656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2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dát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vàng</a:t>
            </a:r>
            <a:endParaRPr lang="vi-VN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71" y="1774706"/>
            <a:ext cx="3550812" cy="2016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184" y="3192651"/>
            <a:ext cx="1920306" cy="23089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3301" y="1974239"/>
            <a:ext cx="108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200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chuỗi</a:t>
            </a:r>
            <a:endParaRPr lang="vi-VN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8249" y="2415688"/>
            <a:ext cx="1564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chuỗi</a:t>
            </a:r>
            <a:endParaRPr lang="vi-VN" sz="4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292" y="412206"/>
            <a:ext cx="1140780" cy="11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5022945"/>
            <a:ext cx="12193057" cy="1835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0890" y="768225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8811" y="1974240"/>
            <a:ext cx="1656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dát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71" y="1774706"/>
            <a:ext cx="3550812" cy="2016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184" y="3192651"/>
            <a:ext cx="1920306" cy="23089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3301" y="1974239"/>
            <a:ext cx="108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chuỗi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6017" y="3137128"/>
            <a:ext cx="660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200" i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lọc</a:t>
            </a:r>
            <a:endParaRPr lang="vi-VN" sz="32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6112" y="2361654"/>
            <a:ext cx="914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800" b="1" i="1" dirty="0" err="1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lọc</a:t>
            </a:r>
            <a:endParaRPr lang="vi-VN" sz="4800" b="1" dirty="0">
              <a:solidFill>
                <a:srgbClr val="FFC000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292" y="412206"/>
            <a:ext cx="1140780" cy="11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5022945"/>
            <a:ext cx="12193057" cy="1835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775" y="308979"/>
            <a:ext cx="1426831" cy="1426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2106" y="637673"/>
            <a:ext cx="4430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vi-VN" sz="4400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 ý khi trình bày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92" y="2117263"/>
            <a:ext cx="1152114" cy="5376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2106" y="2070142"/>
            <a:ext cx="2438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1 ô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067" y="1735810"/>
            <a:ext cx="6358679" cy="4017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1161" y="2173291"/>
            <a:ext cx="499915" cy="4816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56764" y="2315685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333333"/>
                </a:solidFill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Nhà</a:t>
            </a:r>
            <a:r>
              <a:rPr lang="en-US" sz="3200" b="1" dirty="0">
                <a:solidFill>
                  <a:srgbClr val="333333"/>
                </a:solidFill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mới</a:t>
            </a:r>
            <a:r>
              <a:rPr lang="en-US" sz="3200" b="1" dirty="0">
                <a:solidFill>
                  <a:srgbClr val="333333"/>
                </a:solidFill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333333"/>
                </a:solidFill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Hà</a:t>
            </a:r>
            <a:endParaRPr lang="vi-VN" sz="3200" b="1" dirty="0">
              <a:solidFill>
                <a:srgbClr val="333333"/>
              </a:solidFill>
              <a:latin typeface="HP001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5317;p41">
            <a:extLst>
              <a:ext uri="{FF2B5EF4-FFF2-40B4-BE49-F238E27FC236}">
                <a16:creationId xmlns:a16="http://schemas.microsoft.com/office/drawing/2014/main" id="{9F4A52F9-582A-44EB-A2E1-7691C4C232E6}"/>
              </a:ext>
            </a:extLst>
          </p:cNvPr>
          <p:cNvSpPr txBox="1">
            <a:spLocks/>
          </p:cNvSpPr>
          <p:nvPr/>
        </p:nvSpPr>
        <p:spPr>
          <a:xfrm>
            <a:off x="763430" y="3678785"/>
            <a:ext cx="3925382" cy="524299"/>
          </a:xfrm>
          <a:prstGeom prst="roundRect">
            <a:avLst/>
          </a:prstGeom>
          <a:solidFill>
            <a:srgbClr val="FAAB36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D590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</p:spTree>
    <p:extLst>
      <p:ext uri="{BB962C8B-B14F-4D97-AF65-F5344CB8AC3E}">
        <p14:creationId xmlns:p14="http://schemas.microsoft.com/office/powerpoint/2010/main" val="16499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5022945"/>
            <a:ext cx="12193057" cy="1835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775" y="308979"/>
            <a:ext cx="1426831" cy="1426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6944" y="699228"/>
            <a:ext cx="5232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40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</a:t>
            </a:r>
            <a:r>
              <a:rPr lang="en-US" sz="4000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ý </a:t>
            </a:r>
            <a:r>
              <a:rPr lang="en-US" sz="40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lang="en-US" sz="4000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tư</a:t>
            </a:r>
            <a:r>
              <a:rPr lang="en-US" sz="4000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thế</a:t>
            </a:r>
            <a:r>
              <a:rPr lang="en-US" sz="4000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ngồi</a:t>
            </a:r>
            <a:r>
              <a:rPr lang="en-US" sz="4000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endParaRPr lang="en-US" sz="4000" u="sng" dirty="0">
              <a:solidFill>
                <a:srgbClr val="E53238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86775" y="1900852"/>
            <a:ext cx="3998562" cy="1034470"/>
          </a:xfrm>
          <a:prstGeom prst="wedgeRectCallout">
            <a:avLst>
              <a:gd name="adj1" fmla="val 40795"/>
              <a:gd name="adj2" fmla="val 868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338807" y="1407114"/>
            <a:ext cx="4370522" cy="907116"/>
          </a:xfrm>
          <a:prstGeom prst="wedgeRectCallout">
            <a:avLst>
              <a:gd name="adj1" fmla="val -63541"/>
              <a:gd name="adj2" fmla="val 136012"/>
            </a:avLst>
          </a:prstGeom>
          <a:solidFill>
            <a:srgbClr val="E1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30cm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7578671" y="3022116"/>
            <a:ext cx="4184541" cy="1047742"/>
          </a:xfrm>
          <a:prstGeom prst="wedgeRectCallout">
            <a:avLst>
              <a:gd name="adj1" fmla="val -56759"/>
              <a:gd name="adj2" fmla="val 9815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FE127A6-823A-4FEF-BCE1-318D59E1FC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3739671" y="2696343"/>
            <a:ext cx="2988675" cy="34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INKNOELEADERBOARD" val="-152447401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CONTNTI">
  <a:themeElements>
    <a:clrScheme name="">
      <a:dk1>
        <a:srgbClr val="000000"/>
      </a:dk1>
      <a:lt1>
        <a:srgbClr val="FFFFFF"/>
      </a:lt1>
      <a:dk2>
        <a:srgbClr val="0033CC"/>
      </a:dk2>
      <a:lt2>
        <a:srgbClr val="C0C0C0"/>
      </a:lt2>
      <a:accent1>
        <a:srgbClr val="FFFF99"/>
      </a:accent1>
      <a:accent2>
        <a:srgbClr val="008080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7272"/>
      </a:accent6>
      <a:hlink>
        <a:srgbClr val="0099FF"/>
      </a:hlink>
      <a:folHlink>
        <a:srgbClr val="FF9933"/>
      </a:folHlink>
    </a:clrScheme>
    <a:fontScheme name="">
      <a:majorFont>
        <a:latin typeface="Arial Black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CONTNTI 1">
        <a:dk1>
          <a:srgbClr val="000000"/>
        </a:dk1>
        <a:lt1>
          <a:srgbClr val="FFFFFF"/>
        </a:lt1>
        <a:dk2>
          <a:srgbClr val="0033CC"/>
        </a:dk2>
        <a:lt2>
          <a:srgbClr val="C0C0C0"/>
        </a:lt2>
        <a:accent1>
          <a:srgbClr val="FFFF99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7373"/>
        </a:accent6>
        <a:hlink>
          <a:srgbClr val="0099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2">
        <a:dk1>
          <a:srgbClr val="0033CC"/>
        </a:dk1>
        <a:lt1>
          <a:srgbClr val="E1F4FF"/>
        </a:lt1>
        <a:dk2>
          <a:srgbClr val="CC3300"/>
        </a:dk2>
        <a:lt2>
          <a:srgbClr val="969696"/>
        </a:lt2>
        <a:accent1>
          <a:srgbClr val="CAE4CC"/>
        </a:accent1>
        <a:accent2>
          <a:srgbClr val="FFCC99"/>
        </a:accent2>
        <a:accent3>
          <a:srgbClr val="EEF8FF"/>
        </a:accent3>
        <a:accent4>
          <a:srgbClr val="002AAE"/>
        </a:accent4>
        <a:accent5>
          <a:srgbClr val="E1EFE2"/>
        </a:accent5>
        <a:accent6>
          <a:srgbClr val="E7B98A"/>
        </a:accent6>
        <a:hlink>
          <a:srgbClr val="000000"/>
        </a:hlink>
        <a:folHlink>
          <a:srgbClr val="888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3">
        <a:dk1>
          <a:srgbClr val="000000"/>
        </a:dk1>
        <a:lt1>
          <a:srgbClr val="E5E5FF"/>
        </a:lt1>
        <a:dk2>
          <a:srgbClr val="000099"/>
        </a:dk2>
        <a:lt2>
          <a:srgbClr val="969696"/>
        </a:lt2>
        <a:accent1>
          <a:srgbClr val="FFD1A3"/>
        </a:accent1>
        <a:accent2>
          <a:srgbClr val="ED97C2"/>
        </a:accent2>
        <a:accent3>
          <a:srgbClr val="F0F0FF"/>
        </a:accent3>
        <a:accent4>
          <a:srgbClr val="000000"/>
        </a:accent4>
        <a:accent5>
          <a:srgbClr val="FFE5CE"/>
        </a:accent5>
        <a:accent6>
          <a:srgbClr val="D788B0"/>
        </a:accent6>
        <a:hlink>
          <a:srgbClr val="D60093"/>
        </a:hlink>
        <a:folHlink>
          <a:srgbClr val="7F7F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4">
        <a:dk1>
          <a:srgbClr val="005000"/>
        </a:dk1>
        <a:lt1>
          <a:srgbClr val="DDF3E6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FF9900"/>
        </a:accent2>
        <a:accent3>
          <a:srgbClr val="EBF8F0"/>
        </a:accent3>
        <a:accent4>
          <a:srgbClr val="004300"/>
        </a:accent4>
        <a:accent5>
          <a:srgbClr val="FFFFE2"/>
        </a:accent5>
        <a:accent6>
          <a:srgbClr val="E78A00"/>
        </a:accent6>
        <a:hlink>
          <a:srgbClr val="CC0000"/>
        </a:hlink>
        <a:folHlink>
          <a:srgbClr val="4AA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5">
        <a:dk1>
          <a:srgbClr val="990000"/>
        </a:dk1>
        <a:lt1>
          <a:srgbClr val="FFFFCC"/>
        </a:lt1>
        <a:dk2>
          <a:srgbClr val="0033CC"/>
        </a:dk2>
        <a:lt2>
          <a:srgbClr val="C0C0C0"/>
        </a:lt2>
        <a:accent1>
          <a:srgbClr val="FFE5FF"/>
        </a:accent1>
        <a:accent2>
          <a:srgbClr val="009999"/>
        </a:accent2>
        <a:accent3>
          <a:srgbClr val="FFFFE2"/>
        </a:accent3>
        <a:accent4>
          <a:srgbClr val="820000"/>
        </a:accent4>
        <a:accent5>
          <a:srgbClr val="FFF0FF"/>
        </a:accent5>
        <a:accent6>
          <a:srgbClr val="008A8A"/>
        </a:accent6>
        <a:hlink>
          <a:srgbClr val="008080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6">
        <a:dk1>
          <a:srgbClr val="003399"/>
        </a:dk1>
        <a:lt1>
          <a:srgbClr val="FFCC99"/>
        </a:lt1>
        <a:dk2>
          <a:srgbClr val="000000"/>
        </a:dk2>
        <a:lt2>
          <a:srgbClr val="969696"/>
        </a:lt2>
        <a:accent1>
          <a:srgbClr val="B6D2BD"/>
        </a:accent1>
        <a:accent2>
          <a:srgbClr val="30B08B"/>
        </a:accent2>
        <a:accent3>
          <a:srgbClr val="FFE2CA"/>
        </a:accent3>
        <a:accent4>
          <a:srgbClr val="002A82"/>
        </a:accent4>
        <a:accent5>
          <a:srgbClr val="D7E5DB"/>
        </a:accent5>
        <a:accent6>
          <a:srgbClr val="2A9F7D"/>
        </a:accent6>
        <a:hlink>
          <a:srgbClr val="FF6600"/>
        </a:hlink>
        <a:folHlink>
          <a:srgbClr val="6A88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7">
        <a:dk1>
          <a:srgbClr val="808080"/>
        </a:dk1>
        <a:lt1>
          <a:srgbClr val="FFFFFF"/>
        </a:lt1>
        <a:dk2>
          <a:srgbClr val="9A9A9A"/>
        </a:dk2>
        <a:lt2>
          <a:srgbClr val="00FFFF"/>
        </a:lt2>
        <a:accent1>
          <a:srgbClr val="0099CC"/>
        </a:accent1>
        <a:accent2>
          <a:srgbClr val="FFCC00"/>
        </a:accent2>
        <a:accent3>
          <a:srgbClr val="CACACA"/>
        </a:accent3>
        <a:accent4>
          <a:srgbClr val="DADADA"/>
        </a:accent4>
        <a:accent5>
          <a:srgbClr val="AACAE2"/>
        </a:accent5>
        <a:accent6>
          <a:srgbClr val="E7B900"/>
        </a:accent6>
        <a:hlink>
          <a:srgbClr val="FFFF66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ONTNTI 8">
        <a:dk1>
          <a:srgbClr val="B2B2B2"/>
        </a:dk1>
        <a:lt1>
          <a:srgbClr val="66FF33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CC3300"/>
        </a:accent2>
        <a:accent3>
          <a:srgbClr val="AAAAAA"/>
        </a:accent3>
        <a:accent4>
          <a:srgbClr val="56DA2A"/>
        </a:accent4>
        <a:accent5>
          <a:srgbClr val="C9C9C9"/>
        </a:accent5>
        <a:accent6>
          <a:srgbClr val="B92D00"/>
        </a:accent6>
        <a:hlink>
          <a:srgbClr val="00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483</Words>
  <Application>Microsoft Office PowerPoint</Application>
  <PresentationFormat>Widescreen</PresentationFormat>
  <Paragraphs>96</Paragraphs>
  <Slides>20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等线</vt:lpstr>
      <vt:lpstr>等线 Light</vt:lpstr>
      <vt:lpstr>黑体</vt:lpstr>
      <vt:lpstr>Arial</vt:lpstr>
      <vt:lpstr>Arial Black</vt:lpstr>
      <vt:lpstr>Baloo</vt:lpstr>
      <vt:lpstr>Calibri</vt:lpstr>
      <vt:lpstr>Coiny</vt:lpstr>
      <vt:lpstr>Gloria Hallelujah</vt:lpstr>
      <vt:lpstr>HP001</vt:lpstr>
      <vt:lpstr>OpenSansBold</vt:lpstr>
      <vt:lpstr>Pattaya</vt:lpstr>
      <vt:lpstr>Times New Roman</vt:lpstr>
      <vt:lpstr>Wingdings 2</vt:lpstr>
      <vt:lpstr>Office 主题​​</vt:lpstr>
      <vt:lpstr>CCONTNTI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Thuy Khanh</cp:lastModifiedBy>
  <cp:revision>43</cp:revision>
  <dcterms:created xsi:type="dcterms:W3CDTF">2017-09-04T03:27:09Z</dcterms:created>
  <dcterms:modified xsi:type="dcterms:W3CDTF">2024-04-23T14:47:01Z</dcterms:modified>
</cp:coreProperties>
</file>